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3" r:id="rId3"/>
    <p:sldId id="257" r:id="rId4"/>
    <p:sldId id="322" r:id="rId5"/>
    <p:sldId id="259" r:id="rId6"/>
    <p:sldId id="318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31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319" r:id="rId28"/>
    <p:sldId id="278" r:id="rId29"/>
    <p:sldId id="279" r:id="rId30"/>
    <p:sldId id="280" r:id="rId31"/>
    <p:sldId id="281" r:id="rId32"/>
    <p:sldId id="316" r:id="rId33"/>
    <p:sldId id="283" r:id="rId34"/>
    <p:sldId id="284" r:id="rId35"/>
    <p:sldId id="285" r:id="rId36"/>
    <p:sldId id="286" r:id="rId37"/>
    <p:sldId id="320" r:id="rId38"/>
    <p:sldId id="287" r:id="rId39"/>
    <p:sldId id="321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324" r:id="rId48"/>
    <p:sldId id="325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459BF7-B7D4-4119-A289-94011F63AD3F}" type="doc">
      <dgm:prSet loTypeId="urn:microsoft.com/office/officeart/2005/8/layout/target3" loCatId="relationship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IN"/>
        </a:p>
      </dgm:t>
    </dgm:pt>
    <dgm:pt modelId="{524E58F7-F790-4F18-B8B3-988DDD6885B1}">
      <dgm:prSet custT="1"/>
      <dgm:spPr/>
      <dgm:t>
        <a:bodyPr/>
        <a:lstStyle/>
        <a:p>
          <a:pPr rtl="0"/>
          <a:r>
            <a:rPr lang="en-IN" sz="2800" b="1" dirty="0"/>
            <a:t>Excellent</a:t>
          </a:r>
        </a:p>
      </dgm:t>
    </dgm:pt>
    <dgm:pt modelId="{BA577708-9797-4493-B79A-B4F52CEF2811}" type="parTrans" cxnId="{370A6C6D-87D3-4334-B2CB-04FD7A4E0A9C}">
      <dgm:prSet/>
      <dgm:spPr/>
      <dgm:t>
        <a:bodyPr/>
        <a:lstStyle/>
        <a:p>
          <a:endParaRPr lang="en-IN"/>
        </a:p>
      </dgm:t>
    </dgm:pt>
    <dgm:pt modelId="{FA29A89D-6BBB-45F6-8EB7-D405A3492F76}" type="sibTrans" cxnId="{370A6C6D-87D3-4334-B2CB-04FD7A4E0A9C}">
      <dgm:prSet/>
      <dgm:spPr/>
      <dgm:t>
        <a:bodyPr/>
        <a:lstStyle/>
        <a:p>
          <a:endParaRPr lang="en-IN"/>
        </a:p>
      </dgm:t>
    </dgm:pt>
    <dgm:pt modelId="{AD71127B-D656-4231-ABCB-3195FAC8D93C}">
      <dgm:prSet custT="1"/>
      <dgm:spPr/>
      <dgm:t>
        <a:bodyPr/>
        <a:lstStyle/>
        <a:p>
          <a:pPr rtl="0"/>
          <a:r>
            <a:rPr lang="en-IN" sz="2800" b="1" dirty="0"/>
            <a:t>Good</a:t>
          </a:r>
        </a:p>
      </dgm:t>
    </dgm:pt>
    <dgm:pt modelId="{F7C0BADA-CC01-4080-B50C-D6A17DE932C8}" type="parTrans" cxnId="{E27252B5-7AF8-4756-B6ED-60D164EA5153}">
      <dgm:prSet/>
      <dgm:spPr/>
      <dgm:t>
        <a:bodyPr/>
        <a:lstStyle/>
        <a:p>
          <a:endParaRPr lang="en-IN"/>
        </a:p>
      </dgm:t>
    </dgm:pt>
    <dgm:pt modelId="{078EE31C-C10D-4486-87CF-C7A2B5089B9E}" type="sibTrans" cxnId="{E27252B5-7AF8-4756-B6ED-60D164EA5153}">
      <dgm:prSet/>
      <dgm:spPr/>
      <dgm:t>
        <a:bodyPr/>
        <a:lstStyle/>
        <a:p>
          <a:endParaRPr lang="en-IN"/>
        </a:p>
      </dgm:t>
    </dgm:pt>
    <dgm:pt modelId="{7D1FE1B4-FE71-40A7-96C6-2B928771D5F5}">
      <dgm:prSet custT="1"/>
      <dgm:spPr/>
      <dgm:t>
        <a:bodyPr/>
        <a:lstStyle/>
        <a:p>
          <a:pPr rtl="0"/>
          <a:r>
            <a:rPr lang="en-IN" sz="2800" b="1" dirty="0"/>
            <a:t>Fair</a:t>
          </a:r>
        </a:p>
      </dgm:t>
    </dgm:pt>
    <dgm:pt modelId="{CF42BFE5-F684-4F66-BB98-566777ABD671}" type="parTrans" cxnId="{86752B3C-A7F2-4A35-9951-AE43E28BD58E}">
      <dgm:prSet/>
      <dgm:spPr/>
      <dgm:t>
        <a:bodyPr/>
        <a:lstStyle/>
        <a:p>
          <a:endParaRPr lang="en-IN"/>
        </a:p>
      </dgm:t>
    </dgm:pt>
    <dgm:pt modelId="{B57E4DDD-D297-4586-98DA-4A6C91B1E582}" type="sibTrans" cxnId="{86752B3C-A7F2-4A35-9951-AE43E28BD58E}">
      <dgm:prSet/>
      <dgm:spPr/>
      <dgm:t>
        <a:bodyPr/>
        <a:lstStyle/>
        <a:p>
          <a:endParaRPr lang="en-IN"/>
        </a:p>
      </dgm:t>
    </dgm:pt>
    <dgm:pt modelId="{B8044BED-2714-4CC6-8DD4-FC08E61B2A28}">
      <dgm:prSet custT="1"/>
      <dgm:spPr/>
      <dgm:t>
        <a:bodyPr/>
        <a:lstStyle/>
        <a:p>
          <a:pPr rtl="0"/>
          <a:r>
            <a:rPr lang="en-IN" sz="2800" b="1" dirty="0"/>
            <a:t>Poor</a:t>
          </a:r>
        </a:p>
      </dgm:t>
    </dgm:pt>
    <dgm:pt modelId="{841A582E-CEA1-43AF-9B22-E5C24DF69F67}" type="parTrans" cxnId="{9CD5BBC3-EAD2-47EA-ACB6-C22885AFB78D}">
      <dgm:prSet/>
      <dgm:spPr/>
      <dgm:t>
        <a:bodyPr/>
        <a:lstStyle/>
        <a:p>
          <a:endParaRPr lang="en-IN"/>
        </a:p>
      </dgm:t>
    </dgm:pt>
    <dgm:pt modelId="{E5E0636A-5642-4096-A2C7-C5B900F25B93}" type="sibTrans" cxnId="{9CD5BBC3-EAD2-47EA-ACB6-C22885AFB78D}">
      <dgm:prSet/>
      <dgm:spPr/>
      <dgm:t>
        <a:bodyPr/>
        <a:lstStyle/>
        <a:p>
          <a:endParaRPr lang="en-IN"/>
        </a:p>
      </dgm:t>
    </dgm:pt>
    <dgm:pt modelId="{FD799A95-EC45-4AC7-B879-999052BBF75F}">
      <dgm:prSet custT="1"/>
      <dgm:spPr/>
      <dgm:t>
        <a:bodyPr/>
        <a:lstStyle/>
        <a:p>
          <a:pPr rtl="0"/>
          <a:r>
            <a:rPr lang="en-IN" sz="2800" b="1" dirty="0"/>
            <a:t>Questionable</a:t>
          </a:r>
        </a:p>
      </dgm:t>
    </dgm:pt>
    <dgm:pt modelId="{2D851167-CF85-4E40-BD4C-277B5878EEDD}" type="parTrans" cxnId="{5403B80C-A917-4CC6-BDA8-4443222E5A29}">
      <dgm:prSet/>
      <dgm:spPr/>
      <dgm:t>
        <a:bodyPr/>
        <a:lstStyle/>
        <a:p>
          <a:endParaRPr lang="en-IN"/>
        </a:p>
      </dgm:t>
    </dgm:pt>
    <dgm:pt modelId="{5B7EB803-BD59-4DBE-B845-3F6DE4AA20EC}" type="sibTrans" cxnId="{5403B80C-A917-4CC6-BDA8-4443222E5A29}">
      <dgm:prSet/>
      <dgm:spPr/>
      <dgm:t>
        <a:bodyPr/>
        <a:lstStyle/>
        <a:p>
          <a:endParaRPr lang="en-IN"/>
        </a:p>
      </dgm:t>
    </dgm:pt>
    <dgm:pt modelId="{8C485474-CBAC-4282-8156-CCED70FACF42}">
      <dgm:prSet custT="1"/>
      <dgm:spPr/>
      <dgm:t>
        <a:bodyPr/>
        <a:lstStyle/>
        <a:p>
          <a:pPr rtl="0"/>
          <a:r>
            <a:rPr lang="en-IN" sz="2800" b="1" dirty="0"/>
            <a:t>Hopeless</a:t>
          </a:r>
        </a:p>
      </dgm:t>
    </dgm:pt>
    <dgm:pt modelId="{42809F4D-B5DC-490E-BB40-E693EAACEB97}" type="parTrans" cxnId="{D920C2DB-A91A-43E8-B483-8532C47BD7ED}">
      <dgm:prSet/>
      <dgm:spPr/>
      <dgm:t>
        <a:bodyPr/>
        <a:lstStyle/>
        <a:p>
          <a:endParaRPr lang="en-IN"/>
        </a:p>
      </dgm:t>
    </dgm:pt>
    <dgm:pt modelId="{D0A1769D-3A97-4B8B-A6D1-07D36E8C7702}" type="sibTrans" cxnId="{D920C2DB-A91A-43E8-B483-8532C47BD7ED}">
      <dgm:prSet/>
      <dgm:spPr/>
      <dgm:t>
        <a:bodyPr/>
        <a:lstStyle/>
        <a:p>
          <a:endParaRPr lang="en-IN"/>
        </a:p>
      </dgm:t>
    </dgm:pt>
    <dgm:pt modelId="{FEF7F664-96A5-4878-947E-A9DD6BE94CA5}" type="pres">
      <dgm:prSet presAssocID="{8E459BF7-B7D4-4119-A289-94011F63AD3F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FEA908CE-E6AB-4566-B362-E42616A60788}" type="pres">
      <dgm:prSet presAssocID="{524E58F7-F790-4F18-B8B3-988DDD6885B1}" presName="circle1" presStyleLbl="node1" presStyleIdx="0" presStyleCnt="6"/>
      <dgm:spPr/>
    </dgm:pt>
    <dgm:pt modelId="{746DCD3A-05ED-4978-BF3D-B3B21E0B81A3}" type="pres">
      <dgm:prSet presAssocID="{524E58F7-F790-4F18-B8B3-988DDD6885B1}" presName="space" presStyleCnt="0"/>
      <dgm:spPr/>
    </dgm:pt>
    <dgm:pt modelId="{D4D43573-BB29-483C-86BD-6C4B16F4C0A4}" type="pres">
      <dgm:prSet presAssocID="{524E58F7-F790-4F18-B8B3-988DDD6885B1}" presName="rect1" presStyleLbl="alignAcc1" presStyleIdx="0" presStyleCnt="6"/>
      <dgm:spPr/>
    </dgm:pt>
    <dgm:pt modelId="{C16F2668-1564-426D-B8F5-9B7C45CDCC28}" type="pres">
      <dgm:prSet presAssocID="{AD71127B-D656-4231-ABCB-3195FAC8D93C}" presName="vertSpace2" presStyleLbl="node1" presStyleIdx="0" presStyleCnt="6"/>
      <dgm:spPr/>
    </dgm:pt>
    <dgm:pt modelId="{A31802B4-54D1-42D8-BFAC-C0F06DBC9362}" type="pres">
      <dgm:prSet presAssocID="{AD71127B-D656-4231-ABCB-3195FAC8D93C}" presName="circle2" presStyleLbl="node1" presStyleIdx="1" presStyleCnt="6"/>
      <dgm:spPr/>
    </dgm:pt>
    <dgm:pt modelId="{64468D1C-82B0-4ED6-9E7D-8E4FD15F6553}" type="pres">
      <dgm:prSet presAssocID="{AD71127B-D656-4231-ABCB-3195FAC8D93C}" presName="rect2" presStyleLbl="alignAcc1" presStyleIdx="1" presStyleCnt="6"/>
      <dgm:spPr/>
    </dgm:pt>
    <dgm:pt modelId="{A39D01C1-FFC7-4320-8694-248CB3DFDD4F}" type="pres">
      <dgm:prSet presAssocID="{7D1FE1B4-FE71-40A7-96C6-2B928771D5F5}" presName="vertSpace3" presStyleLbl="node1" presStyleIdx="1" presStyleCnt="6"/>
      <dgm:spPr/>
    </dgm:pt>
    <dgm:pt modelId="{ADBC601A-6170-4B71-A3C1-286151A86A1A}" type="pres">
      <dgm:prSet presAssocID="{7D1FE1B4-FE71-40A7-96C6-2B928771D5F5}" presName="circle3" presStyleLbl="node1" presStyleIdx="2" presStyleCnt="6"/>
      <dgm:spPr/>
    </dgm:pt>
    <dgm:pt modelId="{0861A424-AC6C-40D4-AAC5-F1651C7D80ED}" type="pres">
      <dgm:prSet presAssocID="{7D1FE1B4-FE71-40A7-96C6-2B928771D5F5}" presName="rect3" presStyleLbl="alignAcc1" presStyleIdx="2" presStyleCnt="6"/>
      <dgm:spPr/>
    </dgm:pt>
    <dgm:pt modelId="{3D1FF465-1FB4-44D2-8359-58889160BF25}" type="pres">
      <dgm:prSet presAssocID="{B8044BED-2714-4CC6-8DD4-FC08E61B2A28}" presName="vertSpace4" presStyleLbl="node1" presStyleIdx="2" presStyleCnt="6"/>
      <dgm:spPr/>
    </dgm:pt>
    <dgm:pt modelId="{4DEBC5CE-5994-4478-9D90-0CEE882F0FB4}" type="pres">
      <dgm:prSet presAssocID="{B8044BED-2714-4CC6-8DD4-FC08E61B2A28}" presName="circle4" presStyleLbl="node1" presStyleIdx="3" presStyleCnt="6"/>
      <dgm:spPr/>
    </dgm:pt>
    <dgm:pt modelId="{05B18593-2D42-4F8B-849C-2AE4D247A634}" type="pres">
      <dgm:prSet presAssocID="{B8044BED-2714-4CC6-8DD4-FC08E61B2A28}" presName="rect4" presStyleLbl="alignAcc1" presStyleIdx="3" presStyleCnt="6"/>
      <dgm:spPr/>
    </dgm:pt>
    <dgm:pt modelId="{970DB85B-8C62-4BF3-9366-893B6FE18C0E}" type="pres">
      <dgm:prSet presAssocID="{FD799A95-EC45-4AC7-B879-999052BBF75F}" presName="vertSpace5" presStyleLbl="node1" presStyleIdx="3" presStyleCnt="6"/>
      <dgm:spPr/>
    </dgm:pt>
    <dgm:pt modelId="{825DC6D4-33C6-4AF8-B490-4D86D4BBAE7E}" type="pres">
      <dgm:prSet presAssocID="{FD799A95-EC45-4AC7-B879-999052BBF75F}" presName="circle5" presStyleLbl="node1" presStyleIdx="4" presStyleCnt="6"/>
      <dgm:spPr/>
    </dgm:pt>
    <dgm:pt modelId="{47AE184D-DC28-492E-B275-7D56A9CF7FD4}" type="pres">
      <dgm:prSet presAssocID="{FD799A95-EC45-4AC7-B879-999052BBF75F}" presName="rect5" presStyleLbl="alignAcc1" presStyleIdx="4" presStyleCnt="6"/>
      <dgm:spPr/>
    </dgm:pt>
    <dgm:pt modelId="{EE9D0000-68FC-4FE9-A7D4-5FBEB606905F}" type="pres">
      <dgm:prSet presAssocID="{8C485474-CBAC-4282-8156-CCED70FACF42}" presName="vertSpace6" presStyleLbl="node1" presStyleIdx="4" presStyleCnt="6"/>
      <dgm:spPr/>
    </dgm:pt>
    <dgm:pt modelId="{3B8FC8C4-8A82-46CD-94E5-DEED3B3B2BB2}" type="pres">
      <dgm:prSet presAssocID="{8C485474-CBAC-4282-8156-CCED70FACF42}" presName="circle6" presStyleLbl="node1" presStyleIdx="5" presStyleCnt="6"/>
      <dgm:spPr/>
    </dgm:pt>
    <dgm:pt modelId="{2DB66EDA-F9A7-4963-8846-4337FF2B6E87}" type="pres">
      <dgm:prSet presAssocID="{8C485474-CBAC-4282-8156-CCED70FACF42}" presName="rect6" presStyleLbl="alignAcc1" presStyleIdx="5" presStyleCnt="6"/>
      <dgm:spPr/>
    </dgm:pt>
    <dgm:pt modelId="{82319A85-19A1-47A9-A7C5-35A82DF8810C}" type="pres">
      <dgm:prSet presAssocID="{524E58F7-F790-4F18-B8B3-988DDD6885B1}" presName="rect1ParTxNoCh" presStyleLbl="alignAcc1" presStyleIdx="5" presStyleCnt="6">
        <dgm:presLayoutVars>
          <dgm:chMax val="1"/>
          <dgm:bulletEnabled val="1"/>
        </dgm:presLayoutVars>
      </dgm:prSet>
      <dgm:spPr/>
    </dgm:pt>
    <dgm:pt modelId="{4B5ADCA7-0C3C-4F78-954C-701060E02F20}" type="pres">
      <dgm:prSet presAssocID="{AD71127B-D656-4231-ABCB-3195FAC8D93C}" presName="rect2ParTxNoCh" presStyleLbl="alignAcc1" presStyleIdx="5" presStyleCnt="6">
        <dgm:presLayoutVars>
          <dgm:chMax val="1"/>
          <dgm:bulletEnabled val="1"/>
        </dgm:presLayoutVars>
      </dgm:prSet>
      <dgm:spPr/>
    </dgm:pt>
    <dgm:pt modelId="{A6C05815-B35E-4FB1-BBC9-284ACF1E22DD}" type="pres">
      <dgm:prSet presAssocID="{7D1FE1B4-FE71-40A7-96C6-2B928771D5F5}" presName="rect3ParTxNoCh" presStyleLbl="alignAcc1" presStyleIdx="5" presStyleCnt="6">
        <dgm:presLayoutVars>
          <dgm:chMax val="1"/>
          <dgm:bulletEnabled val="1"/>
        </dgm:presLayoutVars>
      </dgm:prSet>
      <dgm:spPr/>
    </dgm:pt>
    <dgm:pt modelId="{2B21AC05-DC9C-4DEA-B490-5CB29AAA3BD1}" type="pres">
      <dgm:prSet presAssocID="{B8044BED-2714-4CC6-8DD4-FC08E61B2A28}" presName="rect4ParTxNoCh" presStyleLbl="alignAcc1" presStyleIdx="5" presStyleCnt="6">
        <dgm:presLayoutVars>
          <dgm:chMax val="1"/>
          <dgm:bulletEnabled val="1"/>
        </dgm:presLayoutVars>
      </dgm:prSet>
      <dgm:spPr/>
    </dgm:pt>
    <dgm:pt modelId="{B3FCB212-9D70-4CB2-8DC0-80EE377EA206}" type="pres">
      <dgm:prSet presAssocID="{FD799A95-EC45-4AC7-B879-999052BBF75F}" presName="rect5ParTxNoCh" presStyleLbl="alignAcc1" presStyleIdx="5" presStyleCnt="6">
        <dgm:presLayoutVars>
          <dgm:chMax val="1"/>
          <dgm:bulletEnabled val="1"/>
        </dgm:presLayoutVars>
      </dgm:prSet>
      <dgm:spPr/>
    </dgm:pt>
    <dgm:pt modelId="{9762D9F6-73FF-41DC-8349-B45071D55F8B}" type="pres">
      <dgm:prSet presAssocID="{8C485474-CBAC-4282-8156-CCED70FACF42}" presName="rect6ParTxNoCh" presStyleLbl="alignAcc1" presStyleIdx="5" presStyleCnt="6">
        <dgm:presLayoutVars>
          <dgm:chMax val="1"/>
          <dgm:bulletEnabled val="1"/>
        </dgm:presLayoutVars>
      </dgm:prSet>
      <dgm:spPr/>
    </dgm:pt>
  </dgm:ptLst>
  <dgm:cxnLst>
    <dgm:cxn modelId="{5403B80C-A917-4CC6-BDA8-4443222E5A29}" srcId="{8E459BF7-B7D4-4119-A289-94011F63AD3F}" destId="{FD799A95-EC45-4AC7-B879-999052BBF75F}" srcOrd="4" destOrd="0" parTransId="{2D851167-CF85-4E40-BD4C-277B5878EEDD}" sibTransId="{5B7EB803-BD59-4DBE-B845-3F6DE4AA20EC}"/>
    <dgm:cxn modelId="{D2CD0020-15A5-4B92-BA76-87A5F90B63CB}" type="presOf" srcId="{FD799A95-EC45-4AC7-B879-999052BBF75F}" destId="{B3FCB212-9D70-4CB2-8DC0-80EE377EA206}" srcOrd="1" destOrd="0" presId="urn:microsoft.com/office/officeart/2005/8/layout/target3"/>
    <dgm:cxn modelId="{879B1521-4F16-4452-914F-4EB722B748FD}" type="presOf" srcId="{FD799A95-EC45-4AC7-B879-999052BBF75F}" destId="{47AE184D-DC28-492E-B275-7D56A9CF7FD4}" srcOrd="0" destOrd="0" presId="urn:microsoft.com/office/officeart/2005/8/layout/target3"/>
    <dgm:cxn modelId="{9A44562F-FE0F-4D74-9F84-90F3BC5E6ED9}" type="presOf" srcId="{524E58F7-F790-4F18-B8B3-988DDD6885B1}" destId="{82319A85-19A1-47A9-A7C5-35A82DF8810C}" srcOrd="1" destOrd="0" presId="urn:microsoft.com/office/officeart/2005/8/layout/target3"/>
    <dgm:cxn modelId="{86752B3C-A7F2-4A35-9951-AE43E28BD58E}" srcId="{8E459BF7-B7D4-4119-A289-94011F63AD3F}" destId="{7D1FE1B4-FE71-40A7-96C6-2B928771D5F5}" srcOrd="2" destOrd="0" parTransId="{CF42BFE5-F684-4F66-BB98-566777ABD671}" sibTransId="{B57E4DDD-D297-4586-98DA-4A6C91B1E582}"/>
    <dgm:cxn modelId="{370A6C6D-87D3-4334-B2CB-04FD7A4E0A9C}" srcId="{8E459BF7-B7D4-4119-A289-94011F63AD3F}" destId="{524E58F7-F790-4F18-B8B3-988DDD6885B1}" srcOrd="0" destOrd="0" parTransId="{BA577708-9797-4493-B79A-B4F52CEF2811}" sibTransId="{FA29A89D-6BBB-45F6-8EB7-D405A3492F76}"/>
    <dgm:cxn modelId="{17B187A1-E3A0-4919-9B82-8CE184B245C4}" type="presOf" srcId="{8C485474-CBAC-4282-8156-CCED70FACF42}" destId="{2DB66EDA-F9A7-4963-8846-4337FF2B6E87}" srcOrd="0" destOrd="0" presId="urn:microsoft.com/office/officeart/2005/8/layout/target3"/>
    <dgm:cxn modelId="{F2169AA6-32FB-4449-BC73-32F175F70109}" type="presOf" srcId="{524E58F7-F790-4F18-B8B3-988DDD6885B1}" destId="{D4D43573-BB29-483C-86BD-6C4B16F4C0A4}" srcOrd="0" destOrd="0" presId="urn:microsoft.com/office/officeart/2005/8/layout/target3"/>
    <dgm:cxn modelId="{AFC977AA-A1C1-4FD8-856F-DBD11309FA19}" type="presOf" srcId="{7D1FE1B4-FE71-40A7-96C6-2B928771D5F5}" destId="{A6C05815-B35E-4FB1-BBC9-284ACF1E22DD}" srcOrd="1" destOrd="0" presId="urn:microsoft.com/office/officeart/2005/8/layout/target3"/>
    <dgm:cxn modelId="{96107EB0-8E1F-48D1-A8FD-0B0145C614CD}" type="presOf" srcId="{AD71127B-D656-4231-ABCB-3195FAC8D93C}" destId="{64468D1C-82B0-4ED6-9E7D-8E4FD15F6553}" srcOrd="0" destOrd="0" presId="urn:microsoft.com/office/officeart/2005/8/layout/target3"/>
    <dgm:cxn modelId="{E27252B5-7AF8-4756-B6ED-60D164EA5153}" srcId="{8E459BF7-B7D4-4119-A289-94011F63AD3F}" destId="{AD71127B-D656-4231-ABCB-3195FAC8D93C}" srcOrd="1" destOrd="0" parTransId="{F7C0BADA-CC01-4080-B50C-D6A17DE932C8}" sibTransId="{078EE31C-C10D-4486-87CF-C7A2B5089B9E}"/>
    <dgm:cxn modelId="{C0A6FEBB-18F4-47FD-A545-F8E5C754ED17}" type="presOf" srcId="{AD71127B-D656-4231-ABCB-3195FAC8D93C}" destId="{4B5ADCA7-0C3C-4F78-954C-701060E02F20}" srcOrd="1" destOrd="0" presId="urn:microsoft.com/office/officeart/2005/8/layout/target3"/>
    <dgm:cxn modelId="{9CD5BBC3-EAD2-47EA-ACB6-C22885AFB78D}" srcId="{8E459BF7-B7D4-4119-A289-94011F63AD3F}" destId="{B8044BED-2714-4CC6-8DD4-FC08E61B2A28}" srcOrd="3" destOrd="0" parTransId="{841A582E-CEA1-43AF-9B22-E5C24DF69F67}" sibTransId="{E5E0636A-5642-4096-A2C7-C5B900F25B93}"/>
    <dgm:cxn modelId="{3D5127C5-3569-4C85-ABFE-6940ADFBD1B9}" type="presOf" srcId="{8E459BF7-B7D4-4119-A289-94011F63AD3F}" destId="{FEF7F664-96A5-4878-947E-A9DD6BE94CA5}" srcOrd="0" destOrd="0" presId="urn:microsoft.com/office/officeart/2005/8/layout/target3"/>
    <dgm:cxn modelId="{188FFFDA-D4F6-4165-8385-C15CE12E132E}" type="presOf" srcId="{B8044BED-2714-4CC6-8DD4-FC08E61B2A28}" destId="{2B21AC05-DC9C-4DEA-B490-5CB29AAA3BD1}" srcOrd="1" destOrd="0" presId="urn:microsoft.com/office/officeart/2005/8/layout/target3"/>
    <dgm:cxn modelId="{D920C2DB-A91A-43E8-B483-8532C47BD7ED}" srcId="{8E459BF7-B7D4-4119-A289-94011F63AD3F}" destId="{8C485474-CBAC-4282-8156-CCED70FACF42}" srcOrd="5" destOrd="0" parTransId="{42809F4D-B5DC-490E-BB40-E693EAACEB97}" sibTransId="{D0A1769D-3A97-4B8B-A6D1-07D36E8C7702}"/>
    <dgm:cxn modelId="{E60ED6DF-B57B-41E5-A47D-7092C2CB0B49}" type="presOf" srcId="{7D1FE1B4-FE71-40A7-96C6-2B928771D5F5}" destId="{0861A424-AC6C-40D4-AAC5-F1651C7D80ED}" srcOrd="0" destOrd="0" presId="urn:microsoft.com/office/officeart/2005/8/layout/target3"/>
    <dgm:cxn modelId="{7E5E8EE8-00D2-496D-8A84-C0B4EB200AF7}" type="presOf" srcId="{8C485474-CBAC-4282-8156-CCED70FACF42}" destId="{9762D9F6-73FF-41DC-8349-B45071D55F8B}" srcOrd="1" destOrd="0" presId="urn:microsoft.com/office/officeart/2005/8/layout/target3"/>
    <dgm:cxn modelId="{3ECF1AFF-D0BA-41DD-B948-DF7E1ABA64CD}" type="presOf" srcId="{B8044BED-2714-4CC6-8DD4-FC08E61B2A28}" destId="{05B18593-2D42-4F8B-849C-2AE4D247A634}" srcOrd="0" destOrd="0" presId="urn:microsoft.com/office/officeart/2005/8/layout/target3"/>
    <dgm:cxn modelId="{5929631A-263D-4FA1-B237-CDBD59AB684C}" type="presParOf" srcId="{FEF7F664-96A5-4878-947E-A9DD6BE94CA5}" destId="{FEA908CE-E6AB-4566-B362-E42616A60788}" srcOrd="0" destOrd="0" presId="urn:microsoft.com/office/officeart/2005/8/layout/target3"/>
    <dgm:cxn modelId="{C97C87CD-6BD2-4A43-B117-2030014F0E77}" type="presParOf" srcId="{FEF7F664-96A5-4878-947E-A9DD6BE94CA5}" destId="{746DCD3A-05ED-4978-BF3D-B3B21E0B81A3}" srcOrd="1" destOrd="0" presId="urn:microsoft.com/office/officeart/2005/8/layout/target3"/>
    <dgm:cxn modelId="{C99E9038-5D80-4183-B943-19D61C665707}" type="presParOf" srcId="{FEF7F664-96A5-4878-947E-A9DD6BE94CA5}" destId="{D4D43573-BB29-483C-86BD-6C4B16F4C0A4}" srcOrd="2" destOrd="0" presId="urn:microsoft.com/office/officeart/2005/8/layout/target3"/>
    <dgm:cxn modelId="{FE60207B-5C08-477E-8E3B-1B4A710A2E4D}" type="presParOf" srcId="{FEF7F664-96A5-4878-947E-A9DD6BE94CA5}" destId="{C16F2668-1564-426D-B8F5-9B7C45CDCC28}" srcOrd="3" destOrd="0" presId="urn:microsoft.com/office/officeart/2005/8/layout/target3"/>
    <dgm:cxn modelId="{2A9089CA-CBD7-44A4-926F-DD22ADFB8672}" type="presParOf" srcId="{FEF7F664-96A5-4878-947E-A9DD6BE94CA5}" destId="{A31802B4-54D1-42D8-BFAC-C0F06DBC9362}" srcOrd="4" destOrd="0" presId="urn:microsoft.com/office/officeart/2005/8/layout/target3"/>
    <dgm:cxn modelId="{5F9B0040-CE06-4BC9-98B3-1E17FD14F19A}" type="presParOf" srcId="{FEF7F664-96A5-4878-947E-A9DD6BE94CA5}" destId="{64468D1C-82B0-4ED6-9E7D-8E4FD15F6553}" srcOrd="5" destOrd="0" presId="urn:microsoft.com/office/officeart/2005/8/layout/target3"/>
    <dgm:cxn modelId="{F3CE2299-6D77-4951-BC3E-DAC4CA4AB186}" type="presParOf" srcId="{FEF7F664-96A5-4878-947E-A9DD6BE94CA5}" destId="{A39D01C1-FFC7-4320-8694-248CB3DFDD4F}" srcOrd="6" destOrd="0" presId="urn:microsoft.com/office/officeart/2005/8/layout/target3"/>
    <dgm:cxn modelId="{6CEF989C-A769-431B-9A1D-CA5E5342A1A2}" type="presParOf" srcId="{FEF7F664-96A5-4878-947E-A9DD6BE94CA5}" destId="{ADBC601A-6170-4B71-A3C1-286151A86A1A}" srcOrd="7" destOrd="0" presId="urn:microsoft.com/office/officeart/2005/8/layout/target3"/>
    <dgm:cxn modelId="{A95F6204-AB12-4BC2-A0EA-656B14A9192A}" type="presParOf" srcId="{FEF7F664-96A5-4878-947E-A9DD6BE94CA5}" destId="{0861A424-AC6C-40D4-AAC5-F1651C7D80ED}" srcOrd="8" destOrd="0" presId="urn:microsoft.com/office/officeart/2005/8/layout/target3"/>
    <dgm:cxn modelId="{A7C4A0AB-E2B7-4E88-BED4-EA33A5EFB7B8}" type="presParOf" srcId="{FEF7F664-96A5-4878-947E-A9DD6BE94CA5}" destId="{3D1FF465-1FB4-44D2-8359-58889160BF25}" srcOrd="9" destOrd="0" presId="urn:microsoft.com/office/officeart/2005/8/layout/target3"/>
    <dgm:cxn modelId="{4F690DE4-1506-4DC9-9DD2-E2AC410644A8}" type="presParOf" srcId="{FEF7F664-96A5-4878-947E-A9DD6BE94CA5}" destId="{4DEBC5CE-5994-4478-9D90-0CEE882F0FB4}" srcOrd="10" destOrd="0" presId="urn:microsoft.com/office/officeart/2005/8/layout/target3"/>
    <dgm:cxn modelId="{D33463B3-9320-4174-816C-335F9ADA6B33}" type="presParOf" srcId="{FEF7F664-96A5-4878-947E-A9DD6BE94CA5}" destId="{05B18593-2D42-4F8B-849C-2AE4D247A634}" srcOrd="11" destOrd="0" presId="urn:microsoft.com/office/officeart/2005/8/layout/target3"/>
    <dgm:cxn modelId="{BEF1F72F-05D9-4734-9A69-A04D7C6DF6FB}" type="presParOf" srcId="{FEF7F664-96A5-4878-947E-A9DD6BE94CA5}" destId="{970DB85B-8C62-4BF3-9366-893B6FE18C0E}" srcOrd="12" destOrd="0" presId="urn:microsoft.com/office/officeart/2005/8/layout/target3"/>
    <dgm:cxn modelId="{61D681BF-9F2B-4ECF-921A-2AF1DD53C18E}" type="presParOf" srcId="{FEF7F664-96A5-4878-947E-A9DD6BE94CA5}" destId="{825DC6D4-33C6-4AF8-B490-4D86D4BBAE7E}" srcOrd="13" destOrd="0" presId="urn:microsoft.com/office/officeart/2005/8/layout/target3"/>
    <dgm:cxn modelId="{6856CA10-EAA8-4587-B558-972ACD863750}" type="presParOf" srcId="{FEF7F664-96A5-4878-947E-A9DD6BE94CA5}" destId="{47AE184D-DC28-492E-B275-7D56A9CF7FD4}" srcOrd="14" destOrd="0" presId="urn:microsoft.com/office/officeart/2005/8/layout/target3"/>
    <dgm:cxn modelId="{1077343E-04E1-4B5B-8F49-FAEB053F1874}" type="presParOf" srcId="{FEF7F664-96A5-4878-947E-A9DD6BE94CA5}" destId="{EE9D0000-68FC-4FE9-A7D4-5FBEB606905F}" srcOrd="15" destOrd="0" presId="urn:microsoft.com/office/officeart/2005/8/layout/target3"/>
    <dgm:cxn modelId="{C05FEB2A-06D3-4735-8EBF-E299E3917105}" type="presParOf" srcId="{FEF7F664-96A5-4878-947E-A9DD6BE94CA5}" destId="{3B8FC8C4-8A82-46CD-94E5-DEED3B3B2BB2}" srcOrd="16" destOrd="0" presId="urn:microsoft.com/office/officeart/2005/8/layout/target3"/>
    <dgm:cxn modelId="{8234F5B1-635C-4B33-9077-828256AF468F}" type="presParOf" srcId="{FEF7F664-96A5-4878-947E-A9DD6BE94CA5}" destId="{2DB66EDA-F9A7-4963-8846-4337FF2B6E87}" srcOrd="17" destOrd="0" presId="urn:microsoft.com/office/officeart/2005/8/layout/target3"/>
    <dgm:cxn modelId="{1B506160-F2A1-4E36-9296-2E863723228F}" type="presParOf" srcId="{FEF7F664-96A5-4878-947E-A9DD6BE94CA5}" destId="{82319A85-19A1-47A9-A7C5-35A82DF8810C}" srcOrd="18" destOrd="0" presId="urn:microsoft.com/office/officeart/2005/8/layout/target3"/>
    <dgm:cxn modelId="{8A40FE02-F278-4B80-8561-E91F78970FD8}" type="presParOf" srcId="{FEF7F664-96A5-4878-947E-A9DD6BE94CA5}" destId="{4B5ADCA7-0C3C-4F78-954C-701060E02F20}" srcOrd="19" destOrd="0" presId="urn:microsoft.com/office/officeart/2005/8/layout/target3"/>
    <dgm:cxn modelId="{C2DA7649-3FE2-4E18-9609-EB3F1998583A}" type="presParOf" srcId="{FEF7F664-96A5-4878-947E-A9DD6BE94CA5}" destId="{A6C05815-B35E-4FB1-BBC9-284ACF1E22DD}" srcOrd="20" destOrd="0" presId="urn:microsoft.com/office/officeart/2005/8/layout/target3"/>
    <dgm:cxn modelId="{1089FAFB-E2D6-4D3F-9986-650326ECE51D}" type="presParOf" srcId="{FEF7F664-96A5-4878-947E-A9DD6BE94CA5}" destId="{2B21AC05-DC9C-4DEA-B490-5CB29AAA3BD1}" srcOrd="21" destOrd="0" presId="urn:microsoft.com/office/officeart/2005/8/layout/target3"/>
    <dgm:cxn modelId="{1D1253DB-CBE3-4EA5-A11E-1558AE9CBA0F}" type="presParOf" srcId="{FEF7F664-96A5-4878-947E-A9DD6BE94CA5}" destId="{B3FCB212-9D70-4CB2-8DC0-80EE377EA206}" srcOrd="22" destOrd="0" presId="urn:microsoft.com/office/officeart/2005/8/layout/target3"/>
    <dgm:cxn modelId="{F4D5554A-6319-4C42-B748-6815F84B8C4F}" type="presParOf" srcId="{FEF7F664-96A5-4878-947E-A9DD6BE94CA5}" destId="{9762D9F6-73FF-41DC-8349-B45071D55F8B}" srcOrd="2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2661CB-31D4-4E4E-B98B-18959C8AEC88}" type="doc">
      <dgm:prSet loTypeId="urn:microsoft.com/office/officeart/2005/8/layout/matrix3" loCatId="matrix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IN"/>
        </a:p>
      </dgm:t>
    </dgm:pt>
    <dgm:pt modelId="{96A7FAB6-DF91-46F7-BB84-1F1DAB95CD38}">
      <dgm:prSet custT="1"/>
      <dgm:spPr/>
      <dgm:t>
        <a:bodyPr/>
        <a:lstStyle/>
        <a:p>
          <a:pPr rtl="0"/>
          <a:r>
            <a:rPr lang="en-IN" sz="2000" b="1" dirty="0">
              <a:solidFill>
                <a:schemeClr val="tx1"/>
              </a:solidFill>
            </a:rPr>
            <a:t>Overall Clinical Factors</a:t>
          </a:r>
        </a:p>
      </dgm:t>
    </dgm:pt>
    <dgm:pt modelId="{266DAE65-5C60-4644-8138-45E620B0FF67}" type="parTrans" cxnId="{0F9F1609-625E-4A66-A5E8-CE7A49915B78}">
      <dgm:prSet/>
      <dgm:spPr/>
      <dgm:t>
        <a:bodyPr/>
        <a:lstStyle/>
        <a:p>
          <a:endParaRPr lang="en-IN"/>
        </a:p>
      </dgm:t>
    </dgm:pt>
    <dgm:pt modelId="{3CDD05F9-4C92-4D0B-B7FF-458211E4FDA6}" type="sibTrans" cxnId="{0F9F1609-625E-4A66-A5E8-CE7A49915B78}">
      <dgm:prSet/>
      <dgm:spPr/>
      <dgm:t>
        <a:bodyPr/>
        <a:lstStyle/>
        <a:p>
          <a:endParaRPr lang="en-IN"/>
        </a:p>
      </dgm:t>
    </dgm:pt>
    <dgm:pt modelId="{421517AF-0901-4503-9EE3-7EEE3687CF80}">
      <dgm:prSet custT="1"/>
      <dgm:spPr/>
      <dgm:t>
        <a:bodyPr/>
        <a:lstStyle/>
        <a:p>
          <a:pPr rtl="0"/>
          <a:r>
            <a:rPr lang="en-IN" sz="2000" b="1" dirty="0">
              <a:solidFill>
                <a:schemeClr val="tx1"/>
              </a:solidFill>
            </a:rPr>
            <a:t>Systemic/ Environmental Factors</a:t>
          </a:r>
        </a:p>
      </dgm:t>
    </dgm:pt>
    <dgm:pt modelId="{EDEE86A8-B9A2-4916-91F6-6B0589B20253}" type="parTrans" cxnId="{F00773A0-BDCA-4B05-BCD8-068505DB7A46}">
      <dgm:prSet/>
      <dgm:spPr/>
      <dgm:t>
        <a:bodyPr/>
        <a:lstStyle/>
        <a:p>
          <a:endParaRPr lang="en-IN"/>
        </a:p>
      </dgm:t>
    </dgm:pt>
    <dgm:pt modelId="{FB87523F-BDAB-4B4B-8D12-A482925A4203}" type="sibTrans" cxnId="{F00773A0-BDCA-4B05-BCD8-068505DB7A46}">
      <dgm:prSet/>
      <dgm:spPr/>
      <dgm:t>
        <a:bodyPr/>
        <a:lstStyle/>
        <a:p>
          <a:endParaRPr lang="en-IN"/>
        </a:p>
      </dgm:t>
    </dgm:pt>
    <dgm:pt modelId="{F7D5A5DD-1D2C-4E60-A413-CD1C6378FAA3}">
      <dgm:prSet custT="1"/>
      <dgm:spPr/>
      <dgm:t>
        <a:bodyPr/>
        <a:lstStyle/>
        <a:p>
          <a:pPr rtl="0"/>
          <a:r>
            <a:rPr lang="en-IN" sz="2000" b="1" dirty="0">
              <a:solidFill>
                <a:schemeClr val="tx1"/>
              </a:solidFill>
            </a:rPr>
            <a:t>Local Factors</a:t>
          </a:r>
        </a:p>
      </dgm:t>
    </dgm:pt>
    <dgm:pt modelId="{34BB9311-88C2-491D-A59B-4CD979B4C603}" type="parTrans" cxnId="{6C1402BB-05D1-4913-BF25-5134BC1C7AA9}">
      <dgm:prSet/>
      <dgm:spPr/>
      <dgm:t>
        <a:bodyPr/>
        <a:lstStyle/>
        <a:p>
          <a:endParaRPr lang="en-IN"/>
        </a:p>
      </dgm:t>
    </dgm:pt>
    <dgm:pt modelId="{8B8033C7-913A-439F-9356-11D9EE18F497}" type="sibTrans" cxnId="{6C1402BB-05D1-4913-BF25-5134BC1C7AA9}">
      <dgm:prSet/>
      <dgm:spPr/>
      <dgm:t>
        <a:bodyPr/>
        <a:lstStyle/>
        <a:p>
          <a:endParaRPr lang="en-IN"/>
        </a:p>
      </dgm:t>
    </dgm:pt>
    <dgm:pt modelId="{FDBA1BC1-F906-4827-9B3C-FDF2CA364687}">
      <dgm:prSet custT="1"/>
      <dgm:spPr/>
      <dgm:t>
        <a:bodyPr/>
        <a:lstStyle/>
        <a:p>
          <a:pPr rtl="0"/>
          <a:r>
            <a:rPr lang="en-IN" sz="2000" b="1" dirty="0">
              <a:solidFill>
                <a:schemeClr val="tx1"/>
              </a:solidFill>
            </a:rPr>
            <a:t>Prosthetic/ Restorative Factors</a:t>
          </a:r>
        </a:p>
      </dgm:t>
    </dgm:pt>
    <dgm:pt modelId="{E879185C-76AB-49CD-8117-96171214EAEB}" type="parTrans" cxnId="{3F3843DF-68CD-4206-BF13-24133976B593}">
      <dgm:prSet/>
      <dgm:spPr/>
      <dgm:t>
        <a:bodyPr/>
        <a:lstStyle/>
        <a:p>
          <a:endParaRPr lang="en-IN"/>
        </a:p>
      </dgm:t>
    </dgm:pt>
    <dgm:pt modelId="{BEFD1B61-D644-4901-A68C-8924E9571319}" type="sibTrans" cxnId="{3F3843DF-68CD-4206-BF13-24133976B593}">
      <dgm:prSet/>
      <dgm:spPr/>
      <dgm:t>
        <a:bodyPr/>
        <a:lstStyle/>
        <a:p>
          <a:endParaRPr lang="en-IN"/>
        </a:p>
      </dgm:t>
    </dgm:pt>
    <dgm:pt modelId="{69DC8083-AA13-4428-8A7F-B95DF86C5269}" type="pres">
      <dgm:prSet presAssocID="{782661CB-31D4-4E4E-B98B-18959C8AEC88}" presName="matrix" presStyleCnt="0">
        <dgm:presLayoutVars>
          <dgm:chMax val="1"/>
          <dgm:dir/>
          <dgm:resizeHandles val="exact"/>
        </dgm:presLayoutVars>
      </dgm:prSet>
      <dgm:spPr/>
    </dgm:pt>
    <dgm:pt modelId="{637469C4-A81E-457D-9FDB-4FD9986017CF}" type="pres">
      <dgm:prSet presAssocID="{782661CB-31D4-4E4E-B98B-18959C8AEC88}" presName="diamond" presStyleLbl="bgShp" presStyleIdx="0" presStyleCnt="1"/>
      <dgm:spPr/>
    </dgm:pt>
    <dgm:pt modelId="{8ED7AACD-E85F-4C87-9B3F-1195018B87A1}" type="pres">
      <dgm:prSet presAssocID="{782661CB-31D4-4E4E-B98B-18959C8AEC88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682C82B-BA15-4FA3-ABC6-3C8EF712D782}" type="pres">
      <dgm:prSet presAssocID="{782661CB-31D4-4E4E-B98B-18959C8AEC88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7190463-DC67-46BC-96B9-9AA37BFDA3DE}" type="pres">
      <dgm:prSet presAssocID="{782661CB-31D4-4E4E-B98B-18959C8AEC88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43F1AF9-46FB-4E61-AC0B-8FD8AF3C6A22}" type="pres">
      <dgm:prSet presAssocID="{782661CB-31D4-4E4E-B98B-18959C8AEC88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0F9F1609-625E-4A66-A5E8-CE7A49915B78}" srcId="{782661CB-31D4-4E4E-B98B-18959C8AEC88}" destId="{96A7FAB6-DF91-46F7-BB84-1F1DAB95CD38}" srcOrd="0" destOrd="0" parTransId="{266DAE65-5C60-4644-8138-45E620B0FF67}" sibTransId="{3CDD05F9-4C92-4D0B-B7FF-458211E4FDA6}"/>
    <dgm:cxn modelId="{4647DC21-D136-47E5-BBA2-CB9A311EFDE8}" type="presOf" srcId="{F7D5A5DD-1D2C-4E60-A413-CD1C6378FAA3}" destId="{17190463-DC67-46BC-96B9-9AA37BFDA3DE}" srcOrd="0" destOrd="0" presId="urn:microsoft.com/office/officeart/2005/8/layout/matrix3"/>
    <dgm:cxn modelId="{B5636B8A-27E6-4F49-A79B-50FD84803A1E}" type="presOf" srcId="{FDBA1BC1-F906-4827-9B3C-FDF2CA364687}" destId="{443F1AF9-46FB-4E61-AC0B-8FD8AF3C6A22}" srcOrd="0" destOrd="0" presId="urn:microsoft.com/office/officeart/2005/8/layout/matrix3"/>
    <dgm:cxn modelId="{7F2F3694-4046-433D-9D60-97F5AC7845AB}" type="presOf" srcId="{421517AF-0901-4503-9EE3-7EEE3687CF80}" destId="{1682C82B-BA15-4FA3-ABC6-3C8EF712D782}" srcOrd="0" destOrd="0" presId="urn:microsoft.com/office/officeart/2005/8/layout/matrix3"/>
    <dgm:cxn modelId="{F00773A0-BDCA-4B05-BCD8-068505DB7A46}" srcId="{782661CB-31D4-4E4E-B98B-18959C8AEC88}" destId="{421517AF-0901-4503-9EE3-7EEE3687CF80}" srcOrd="1" destOrd="0" parTransId="{EDEE86A8-B9A2-4916-91F6-6B0589B20253}" sibTransId="{FB87523F-BDAB-4B4B-8D12-A482925A4203}"/>
    <dgm:cxn modelId="{CF8B3AA6-C73B-48E3-9EE3-B2F2AE628E55}" type="presOf" srcId="{96A7FAB6-DF91-46F7-BB84-1F1DAB95CD38}" destId="{8ED7AACD-E85F-4C87-9B3F-1195018B87A1}" srcOrd="0" destOrd="0" presId="urn:microsoft.com/office/officeart/2005/8/layout/matrix3"/>
    <dgm:cxn modelId="{6C1402BB-05D1-4913-BF25-5134BC1C7AA9}" srcId="{782661CB-31D4-4E4E-B98B-18959C8AEC88}" destId="{F7D5A5DD-1D2C-4E60-A413-CD1C6378FAA3}" srcOrd="2" destOrd="0" parTransId="{34BB9311-88C2-491D-A59B-4CD979B4C603}" sibTransId="{8B8033C7-913A-439F-9356-11D9EE18F497}"/>
    <dgm:cxn modelId="{85D42FCB-A1CD-4D47-8EBF-A2B8F3F2D80F}" type="presOf" srcId="{782661CB-31D4-4E4E-B98B-18959C8AEC88}" destId="{69DC8083-AA13-4428-8A7F-B95DF86C5269}" srcOrd="0" destOrd="0" presId="urn:microsoft.com/office/officeart/2005/8/layout/matrix3"/>
    <dgm:cxn modelId="{3F3843DF-68CD-4206-BF13-24133976B593}" srcId="{782661CB-31D4-4E4E-B98B-18959C8AEC88}" destId="{FDBA1BC1-F906-4827-9B3C-FDF2CA364687}" srcOrd="3" destOrd="0" parTransId="{E879185C-76AB-49CD-8117-96171214EAEB}" sibTransId="{BEFD1B61-D644-4901-A68C-8924E9571319}"/>
    <dgm:cxn modelId="{B4300194-6696-4F4D-83A8-596821EE0F18}" type="presParOf" srcId="{69DC8083-AA13-4428-8A7F-B95DF86C5269}" destId="{637469C4-A81E-457D-9FDB-4FD9986017CF}" srcOrd="0" destOrd="0" presId="urn:microsoft.com/office/officeart/2005/8/layout/matrix3"/>
    <dgm:cxn modelId="{03E2C9C2-D532-47E4-B025-EF071AA9683A}" type="presParOf" srcId="{69DC8083-AA13-4428-8A7F-B95DF86C5269}" destId="{8ED7AACD-E85F-4C87-9B3F-1195018B87A1}" srcOrd="1" destOrd="0" presId="urn:microsoft.com/office/officeart/2005/8/layout/matrix3"/>
    <dgm:cxn modelId="{5D8232E0-F5A6-46C5-BC8C-C22E042D2EB7}" type="presParOf" srcId="{69DC8083-AA13-4428-8A7F-B95DF86C5269}" destId="{1682C82B-BA15-4FA3-ABC6-3C8EF712D782}" srcOrd="2" destOrd="0" presId="urn:microsoft.com/office/officeart/2005/8/layout/matrix3"/>
    <dgm:cxn modelId="{E7FACEAA-BEFB-4139-BF47-7E789D805E06}" type="presParOf" srcId="{69DC8083-AA13-4428-8A7F-B95DF86C5269}" destId="{17190463-DC67-46BC-96B9-9AA37BFDA3DE}" srcOrd="3" destOrd="0" presId="urn:microsoft.com/office/officeart/2005/8/layout/matrix3"/>
    <dgm:cxn modelId="{7D6CDAD0-DB03-45F1-AE6F-7AD811A482BB}" type="presParOf" srcId="{69DC8083-AA13-4428-8A7F-B95DF86C5269}" destId="{443F1AF9-46FB-4E61-AC0B-8FD8AF3C6A22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7A4E4F-091F-4679-AEB2-496BC560B24D}" type="doc">
      <dgm:prSet loTypeId="urn:microsoft.com/office/officeart/2005/8/layout/pyramid2" loCatId="pyramid" qsTypeId="urn:microsoft.com/office/officeart/2005/8/quickstyle/3d2#1" qsCatId="3D" csTypeId="urn:microsoft.com/office/officeart/2005/8/colors/accent3_2" csCatId="accent3"/>
      <dgm:spPr/>
      <dgm:t>
        <a:bodyPr/>
        <a:lstStyle/>
        <a:p>
          <a:endParaRPr lang="en-IN"/>
        </a:p>
      </dgm:t>
    </dgm:pt>
    <dgm:pt modelId="{7A7AEC9A-A18E-426D-8723-EC961B3A5FAD}">
      <dgm:prSet/>
      <dgm:spPr/>
      <dgm:t>
        <a:bodyPr/>
        <a:lstStyle/>
        <a:p>
          <a:pPr rtl="0"/>
          <a:r>
            <a:rPr lang="en-IN" b="1" dirty="0"/>
            <a:t>Patient age</a:t>
          </a:r>
          <a:endParaRPr lang="en-IN" dirty="0"/>
        </a:p>
      </dgm:t>
    </dgm:pt>
    <dgm:pt modelId="{9FD655B4-421F-40F0-86BD-7CED8AF03178}" type="parTrans" cxnId="{38629F6D-070D-43B1-8A01-732D63A07B2E}">
      <dgm:prSet/>
      <dgm:spPr/>
      <dgm:t>
        <a:bodyPr/>
        <a:lstStyle/>
        <a:p>
          <a:endParaRPr lang="en-IN"/>
        </a:p>
      </dgm:t>
    </dgm:pt>
    <dgm:pt modelId="{7284751A-D3FA-45EC-98EE-C323F0C2C442}" type="sibTrans" cxnId="{38629F6D-070D-43B1-8A01-732D63A07B2E}">
      <dgm:prSet/>
      <dgm:spPr/>
      <dgm:t>
        <a:bodyPr/>
        <a:lstStyle/>
        <a:p>
          <a:endParaRPr lang="en-IN"/>
        </a:p>
      </dgm:t>
    </dgm:pt>
    <dgm:pt modelId="{3B17492B-A526-48C4-BE6C-37E3EE04C8F9}">
      <dgm:prSet/>
      <dgm:spPr/>
      <dgm:t>
        <a:bodyPr/>
        <a:lstStyle/>
        <a:p>
          <a:pPr rtl="0"/>
          <a:r>
            <a:rPr lang="en-IN" b="1" dirty="0"/>
            <a:t>Disease severity</a:t>
          </a:r>
          <a:endParaRPr lang="en-IN" dirty="0"/>
        </a:p>
      </dgm:t>
    </dgm:pt>
    <dgm:pt modelId="{0DF53D44-8801-4886-BA15-C31F83EC07E7}" type="parTrans" cxnId="{BC68B8CC-30E1-4F6B-9814-C0E41CF76FFE}">
      <dgm:prSet/>
      <dgm:spPr/>
      <dgm:t>
        <a:bodyPr/>
        <a:lstStyle/>
        <a:p>
          <a:endParaRPr lang="en-IN"/>
        </a:p>
      </dgm:t>
    </dgm:pt>
    <dgm:pt modelId="{521F44B9-74E3-46D6-95DA-3027C8209D3D}" type="sibTrans" cxnId="{BC68B8CC-30E1-4F6B-9814-C0E41CF76FFE}">
      <dgm:prSet/>
      <dgm:spPr/>
      <dgm:t>
        <a:bodyPr/>
        <a:lstStyle/>
        <a:p>
          <a:endParaRPr lang="en-IN"/>
        </a:p>
      </dgm:t>
    </dgm:pt>
    <dgm:pt modelId="{E413161F-89D5-478B-92C1-DB6EBCEEFDFF}">
      <dgm:prSet/>
      <dgm:spPr/>
      <dgm:t>
        <a:bodyPr/>
        <a:lstStyle/>
        <a:p>
          <a:pPr rtl="0"/>
          <a:r>
            <a:rPr lang="en-IN" b="1" dirty="0"/>
            <a:t>Plaque control</a:t>
          </a:r>
          <a:endParaRPr lang="en-IN" dirty="0"/>
        </a:p>
      </dgm:t>
    </dgm:pt>
    <dgm:pt modelId="{9C23819E-4377-4D09-9C16-28B5655915B9}" type="parTrans" cxnId="{88E5C135-05D1-44D3-9005-5FC8DAD0E2D6}">
      <dgm:prSet/>
      <dgm:spPr/>
      <dgm:t>
        <a:bodyPr/>
        <a:lstStyle/>
        <a:p>
          <a:endParaRPr lang="en-IN"/>
        </a:p>
      </dgm:t>
    </dgm:pt>
    <dgm:pt modelId="{0DEE1B8E-1745-40D4-8D31-C2880544272F}" type="sibTrans" cxnId="{88E5C135-05D1-44D3-9005-5FC8DAD0E2D6}">
      <dgm:prSet/>
      <dgm:spPr/>
      <dgm:t>
        <a:bodyPr/>
        <a:lstStyle/>
        <a:p>
          <a:endParaRPr lang="en-IN"/>
        </a:p>
      </dgm:t>
    </dgm:pt>
    <dgm:pt modelId="{00E58D69-98FF-465E-AD6A-9E76E2CC7669}">
      <dgm:prSet/>
      <dgm:spPr/>
      <dgm:t>
        <a:bodyPr/>
        <a:lstStyle/>
        <a:p>
          <a:pPr rtl="0"/>
          <a:r>
            <a:rPr lang="en-IN" b="1" dirty="0"/>
            <a:t>Patient compliance</a:t>
          </a:r>
          <a:endParaRPr lang="en-IN" dirty="0"/>
        </a:p>
      </dgm:t>
    </dgm:pt>
    <dgm:pt modelId="{5E902F8D-D099-4EA6-8A01-E3C7978A6C79}" type="parTrans" cxnId="{F2E120DB-8B03-4E71-90E3-5677EB264F4D}">
      <dgm:prSet/>
      <dgm:spPr/>
      <dgm:t>
        <a:bodyPr/>
        <a:lstStyle/>
        <a:p>
          <a:endParaRPr lang="en-IN"/>
        </a:p>
      </dgm:t>
    </dgm:pt>
    <dgm:pt modelId="{BA14A816-56B3-4BA5-9736-1271B028496E}" type="sibTrans" cxnId="{F2E120DB-8B03-4E71-90E3-5677EB264F4D}">
      <dgm:prSet/>
      <dgm:spPr/>
      <dgm:t>
        <a:bodyPr/>
        <a:lstStyle/>
        <a:p>
          <a:endParaRPr lang="en-IN"/>
        </a:p>
      </dgm:t>
    </dgm:pt>
    <dgm:pt modelId="{EDC75644-80D6-4458-95BD-E58B32DC8B1F}" type="pres">
      <dgm:prSet presAssocID="{CA7A4E4F-091F-4679-AEB2-496BC560B24D}" presName="compositeShape" presStyleCnt="0">
        <dgm:presLayoutVars>
          <dgm:dir/>
          <dgm:resizeHandles/>
        </dgm:presLayoutVars>
      </dgm:prSet>
      <dgm:spPr/>
    </dgm:pt>
    <dgm:pt modelId="{EA8D3799-A5A3-4D2A-AE94-D2B80A495943}" type="pres">
      <dgm:prSet presAssocID="{CA7A4E4F-091F-4679-AEB2-496BC560B24D}" presName="pyramid" presStyleLbl="node1" presStyleIdx="0" presStyleCnt="1"/>
      <dgm:spPr/>
    </dgm:pt>
    <dgm:pt modelId="{8D3BFB2F-12DC-430E-9659-5B27A5407EB2}" type="pres">
      <dgm:prSet presAssocID="{CA7A4E4F-091F-4679-AEB2-496BC560B24D}" presName="theList" presStyleCnt="0"/>
      <dgm:spPr/>
    </dgm:pt>
    <dgm:pt modelId="{7BC1B8BC-5EC4-49BF-AD21-5EE8891FF8FC}" type="pres">
      <dgm:prSet presAssocID="{7A7AEC9A-A18E-426D-8723-EC961B3A5FAD}" presName="aNode" presStyleLbl="fgAcc1" presStyleIdx="0" presStyleCnt="4">
        <dgm:presLayoutVars>
          <dgm:bulletEnabled val="1"/>
        </dgm:presLayoutVars>
      </dgm:prSet>
      <dgm:spPr/>
    </dgm:pt>
    <dgm:pt modelId="{73B91507-820A-4D67-AF8E-19C0B8E58332}" type="pres">
      <dgm:prSet presAssocID="{7A7AEC9A-A18E-426D-8723-EC961B3A5FAD}" presName="aSpace" presStyleCnt="0"/>
      <dgm:spPr/>
    </dgm:pt>
    <dgm:pt modelId="{728206A7-D4FF-49E7-A189-171B4B3C40AC}" type="pres">
      <dgm:prSet presAssocID="{3B17492B-A526-48C4-BE6C-37E3EE04C8F9}" presName="aNode" presStyleLbl="fgAcc1" presStyleIdx="1" presStyleCnt="4">
        <dgm:presLayoutVars>
          <dgm:bulletEnabled val="1"/>
        </dgm:presLayoutVars>
      </dgm:prSet>
      <dgm:spPr/>
    </dgm:pt>
    <dgm:pt modelId="{4312888C-E3BC-4381-A640-D14C94F87A41}" type="pres">
      <dgm:prSet presAssocID="{3B17492B-A526-48C4-BE6C-37E3EE04C8F9}" presName="aSpace" presStyleCnt="0"/>
      <dgm:spPr/>
    </dgm:pt>
    <dgm:pt modelId="{6C178890-9D0E-4A17-B042-C7C44736D4F4}" type="pres">
      <dgm:prSet presAssocID="{E413161F-89D5-478B-92C1-DB6EBCEEFDFF}" presName="aNode" presStyleLbl="fgAcc1" presStyleIdx="2" presStyleCnt="4">
        <dgm:presLayoutVars>
          <dgm:bulletEnabled val="1"/>
        </dgm:presLayoutVars>
      </dgm:prSet>
      <dgm:spPr/>
    </dgm:pt>
    <dgm:pt modelId="{B583CFFF-1C29-4E37-8AC1-86DBA9EC227D}" type="pres">
      <dgm:prSet presAssocID="{E413161F-89D5-478B-92C1-DB6EBCEEFDFF}" presName="aSpace" presStyleCnt="0"/>
      <dgm:spPr/>
    </dgm:pt>
    <dgm:pt modelId="{F8FCEBCD-5EFD-4787-A294-225281952D49}" type="pres">
      <dgm:prSet presAssocID="{00E58D69-98FF-465E-AD6A-9E76E2CC7669}" presName="aNode" presStyleLbl="fgAcc1" presStyleIdx="3" presStyleCnt="4">
        <dgm:presLayoutVars>
          <dgm:bulletEnabled val="1"/>
        </dgm:presLayoutVars>
      </dgm:prSet>
      <dgm:spPr/>
    </dgm:pt>
    <dgm:pt modelId="{A859927C-2552-41B0-9C67-28568D474699}" type="pres">
      <dgm:prSet presAssocID="{00E58D69-98FF-465E-AD6A-9E76E2CC7669}" presName="aSpace" presStyleCnt="0"/>
      <dgm:spPr/>
    </dgm:pt>
  </dgm:ptLst>
  <dgm:cxnLst>
    <dgm:cxn modelId="{E50B4407-FE25-4BC4-8E63-8AA436FCBC3D}" type="presOf" srcId="{7A7AEC9A-A18E-426D-8723-EC961B3A5FAD}" destId="{7BC1B8BC-5EC4-49BF-AD21-5EE8891FF8FC}" srcOrd="0" destOrd="0" presId="urn:microsoft.com/office/officeart/2005/8/layout/pyramid2"/>
    <dgm:cxn modelId="{88E5C135-05D1-44D3-9005-5FC8DAD0E2D6}" srcId="{CA7A4E4F-091F-4679-AEB2-496BC560B24D}" destId="{E413161F-89D5-478B-92C1-DB6EBCEEFDFF}" srcOrd="2" destOrd="0" parTransId="{9C23819E-4377-4D09-9C16-28B5655915B9}" sibTransId="{0DEE1B8E-1745-40D4-8D31-C2880544272F}"/>
    <dgm:cxn modelId="{63AF823B-FB89-437D-9046-164F51BCE449}" type="presOf" srcId="{E413161F-89D5-478B-92C1-DB6EBCEEFDFF}" destId="{6C178890-9D0E-4A17-B042-C7C44736D4F4}" srcOrd="0" destOrd="0" presId="urn:microsoft.com/office/officeart/2005/8/layout/pyramid2"/>
    <dgm:cxn modelId="{2A56F75E-A91B-45E5-ABD8-12A0ED6B1390}" type="presOf" srcId="{3B17492B-A526-48C4-BE6C-37E3EE04C8F9}" destId="{728206A7-D4FF-49E7-A189-171B4B3C40AC}" srcOrd="0" destOrd="0" presId="urn:microsoft.com/office/officeart/2005/8/layout/pyramid2"/>
    <dgm:cxn modelId="{38629F6D-070D-43B1-8A01-732D63A07B2E}" srcId="{CA7A4E4F-091F-4679-AEB2-496BC560B24D}" destId="{7A7AEC9A-A18E-426D-8723-EC961B3A5FAD}" srcOrd="0" destOrd="0" parTransId="{9FD655B4-421F-40F0-86BD-7CED8AF03178}" sibTransId="{7284751A-D3FA-45EC-98EE-C323F0C2C442}"/>
    <dgm:cxn modelId="{0E97D6C8-0F97-426B-BB26-6152FC89C0E4}" type="presOf" srcId="{CA7A4E4F-091F-4679-AEB2-496BC560B24D}" destId="{EDC75644-80D6-4458-95BD-E58B32DC8B1F}" srcOrd="0" destOrd="0" presId="urn:microsoft.com/office/officeart/2005/8/layout/pyramid2"/>
    <dgm:cxn modelId="{BC68B8CC-30E1-4F6B-9814-C0E41CF76FFE}" srcId="{CA7A4E4F-091F-4679-AEB2-496BC560B24D}" destId="{3B17492B-A526-48C4-BE6C-37E3EE04C8F9}" srcOrd="1" destOrd="0" parTransId="{0DF53D44-8801-4886-BA15-C31F83EC07E7}" sibTransId="{521F44B9-74E3-46D6-95DA-3027C8209D3D}"/>
    <dgm:cxn modelId="{F2E120DB-8B03-4E71-90E3-5677EB264F4D}" srcId="{CA7A4E4F-091F-4679-AEB2-496BC560B24D}" destId="{00E58D69-98FF-465E-AD6A-9E76E2CC7669}" srcOrd="3" destOrd="0" parTransId="{5E902F8D-D099-4EA6-8A01-E3C7978A6C79}" sibTransId="{BA14A816-56B3-4BA5-9736-1271B028496E}"/>
    <dgm:cxn modelId="{99480AFD-4C58-4364-AC59-E453286C246F}" type="presOf" srcId="{00E58D69-98FF-465E-AD6A-9E76E2CC7669}" destId="{F8FCEBCD-5EFD-4787-A294-225281952D49}" srcOrd="0" destOrd="0" presId="urn:microsoft.com/office/officeart/2005/8/layout/pyramid2"/>
    <dgm:cxn modelId="{DEEB6617-7AC1-4AEC-8ED7-E2FD490ABEE2}" type="presParOf" srcId="{EDC75644-80D6-4458-95BD-E58B32DC8B1F}" destId="{EA8D3799-A5A3-4D2A-AE94-D2B80A495943}" srcOrd="0" destOrd="0" presId="urn:microsoft.com/office/officeart/2005/8/layout/pyramid2"/>
    <dgm:cxn modelId="{F0E9ABA7-9B82-4232-B6D1-21CA86D547C5}" type="presParOf" srcId="{EDC75644-80D6-4458-95BD-E58B32DC8B1F}" destId="{8D3BFB2F-12DC-430E-9659-5B27A5407EB2}" srcOrd="1" destOrd="0" presId="urn:microsoft.com/office/officeart/2005/8/layout/pyramid2"/>
    <dgm:cxn modelId="{952F8F92-F94F-4109-A02F-390E8DE84D08}" type="presParOf" srcId="{8D3BFB2F-12DC-430E-9659-5B27A5407EB2}" destId="{7BC1B8BC-5EC4-49BF-AD21-5EE8891FF8FC}" srcOrd="0" destOrd="0" presId="urn:microsoft.com/office/officeart/2005/8/layout/pyramid2"/>
    <dgm:cxn modelId="{A616B1CC-821F-4005-BA09-63DEFE420A9F}" type="presParOf" srcId="{8D3BFB2F-12DC-430E-9659-5B27A5407EB2}" destId="{73B91507-820A-4D67-AF8E-19C0B8E58332}" srcOrd="1" destOrd="0" presId="urn:microsoft.com/office/officeart/2005/8/layout/pyramid2"/>
    <dgm:cxn modelId="{81C832EF-327B-4043-B7C8-3F9896A13572}" type="presParOf" srcId="{8D3BFB2F-12DC-430E-9659-5B27A5407EB2}" destId="{728206A7-D4FF-49E7-A189-171B4B3C40AC}" srcOrd="2" destOrd="0" presId="urn:microsoft.com/office/officeart/2005/8/layout/pyramid2"/>
    <dgm:cxn modelId="{3C97B5F0-9EF1-4C73-8E3E-080620354569}" type="presParOf" srcId="{8D3BFB2F-12DC-430E-9659-5B27A5407EB2}" destId="{4312888C-E3BC-4381-A640-D14C94F87A41}" srcOrd="3" destOrd="0" presId="urn:microsoft.com/office/officeart/2005/8/layout/pyramid2"/>
    <dgm:cxn modelId="{56C28D56-EAE7-4EFD-9B9D-AA9E71AB039A}" type="presParOf" srcId="{8D3BFB2F-12DC-430E-9659-5B27A5407EB2}" destId="{6C178890-9D0E-4A17-B042-C7C44736D4F4}" srcOrd="4" destOrd="0" presId="urn:microsoft.com/office/officeart/2005/8/layout/pyramid2"/>
    <dgm:cxn modelId="{57240F04-EF92-4ED8-BDE5-DD26FE4DE748}" type="presParOf" srcId="{8D3BFB2F-12DC-430E-9659-5B27A5407EB2}" destId="{B583CFFF-1C29-4E37-8AC1-86DBA9EC227D}" srcOrd="5" destOrd="0" presId="urn:microsoft.com/office/officeart/2005/8/layout/pyramid2"/>
    <dgm:cxn modelId="{E7B36989-AD6D-408B-9D93-929DA09F0DF1}" type="presParOf" srcId="{8D3BFB2F-12DC-430E-9659-5B27A5407EB2}" destId="{F8FCEBCD-5EFD-4787-A294-225281952D49}" srcOrd="6" destOrd="0" presId="urn:microsoft.com/office/officeart/2005/8/layout/pyramid2"/>
    <dgm:cxn modelId="{750A82EE-0577-48C9-BC43-189C2221C787}" type="presParOf" srcId="{8D3BFB2F-12DC-430E-9659-5B27A5407EB2}" destId="{A859927C-2552-41B0-9C67-28568D474699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987CC5-827A-460C-A566-BCBE358A6A2C}" type="doc">
      <dgm:prSet loTypeId="urn:microsoft.com/office/officeart/2005/8/layout/pyramid2" loCatId="pyramid" qsTypeId="urn:microsoft.com/office/officeart/2005/8/quickstyle/3d2#2" qsCatId="3D" csTypeId="urn:microsoft.com/office/officeart/2005/8/colors/accent1_2" csCatId="accent1"/>
      <dgm:spPr/>
      <dgm:t>
        <a:bodyPr/>
        <a:lstStyle/>
        <a:p>
          <a:endParaRPr lang="en-IN"/>
        </a:p>
      </dgm:t>
    </dgm:pt>
    <dgm:pt modelId="{34F4E252-1A36-4CDA-9A13-491E5A09FC4B}">
      <dgm:prSet custT="1"/>
      <dgm:spPr/>
      <dgm:t>
        <a:bodyPr/>
        <a:lstStyle/>
        <a:p>
          <a:pPr rtl="0"/>
          <a:r>
            <a:rPr lang="en-IN" sz="2400" b="1" dirty="0"/>
            <a:t>Smoking</a:t>
          </a:r>
          <a:endParaRPr lang="en-IN" sz="2400" dirty="0"/>
        </a:p>
      </dgm:t>
    </dgm:pt>
    <dgm:pt modelId="{EC140D9A-BF60-4732-BA32-65E32BC3D667}" type="parTrans" cxnId="{9B80F636-4550-4C9C-B98A-108690265315}">
      <dgm:prSet/>
      <dgm:spPr/>
      <dgm:t>
        <a:bodyPr/>
        <a:lstStyle/>
        <a:p>
          <a:endParaRPr lang="en-IN"/>
        </a:p>
      </dgm:t>
    </dgm:pt>
    <dgm:pt modelId="{0034FEF9-0532-4773-92A2-4C03947C29B6}" type="sibTrans" cxnId="{9B80F636-4550-4C9C-B98A-108690265315}">
      <dgm:prSet/>
      <dgm:spPr/>
      <dgm:t>
        <a:bodyPr/>
        <a:lstStyle/>
        <a:p>
          <a:endParaRPr lang="en-IN"/>
        </a:p>
      </dgm:t>
    </dgm:pt>
    <dgm:pt modelId="{490072C3-FF11-4EF9-8AC9-F88DCB595394}">
      <dgm:prSet custT="1"/>
      <dgm:spPr/>
      <dgm:t>
        <a:bodyPr/>
        <a:lstStyle/>
        <a:p>
          <a:pPr rtl="0"/>
          <a:r>
            <a:rPr lang="en-IN" sz="2400" b="1" dirty="0"/>
            <a:t>Systemic disease/ condition</a:t>
          </a:r>
          <a:endParaRPr lang="en-IN" sz="2400" dirty="0"/>
        </a:p>
      </dgm:t>
    </dgm:pt>
    <dgm:pt modelId="{543AB635-0008-4BB5-A37F-85B47D56CBFE}" type="parTrans" cxnId="{B6CD6495-C2B9-4E14-AE2F-E69698077074}">
      <dgm:prSet/>
      <dgm:spPr/>
      <dgm:t>
        <a:bodyPr/>
        <a:lstStyle/>
        <a:p>
          <a:endParaRPr lang="en-IN"/>
        </a:p>
      </dgm:t>
    </dgm:pt>
    <dgm:pt modelId="{FA76EDBD-84AB-492D-ABD3-6600779463BA}" type="sibTrans" cxnId="{B6CD6495-C2B9-4E14-AE2F-E69698077074}">
      <dgm:prSet/>
      <dgm:spPr/>
      <dgm:t>
        <a:bodyPr/>
        <a:lstStyle/>
        <a:p>
          <a:endParaRPr lang="en-IN"/>
        </a:p>
      </dgm:t>
    </dgm:pt>
    <dgm:pt modelId="{2969D3C7-E294-40F5-84EA-F37915282ABB}">
      <dgm:prSet custT="1"/>
      <dgm:spPr/>
      <dgm:t>
        <a:bodyPr/>
        <a:lstStyle/>
        <a:p>
          <a:pPr rtl="0"/>
          <a:r>
            <a:rPr lang="en-IN" sz="2400" b="1" dirty="0"/>
            <a:t>Genetic factors</a:t>
          </a:r>
          <a:endParaRPr lang="en-IN" sz="2400" dirty="0"/>
        </a:p>
      </dgm:t>
    </dgm:pt>
    <dgm:pt modelId="{B01B3B97-C936-4EA1-9C96-252E2EBF7FED}" type="parTrans" cxnId="{DBC0CE10-4145-4ED9-87B5-13461F522410}">
      <dgm:prSet/>
      <dgm:spPr/>
      <dgm:t>
        <a:bodyPr/>
        <a:lstStyle/>
        <a:p>
          <a:endParaRPr lang="en-IN"/>
        </a:p>
      </dgm:t>
    </dgm:pt>
    <dgm:pt modelId="{B1D3D186-6E6B-49BB-A3B5-B8364D893599}" type="sibTrans" cxnId="{DBC0CE10-4145-4ED9-87B5-13461F522410}">
      <dgm:prSet/>
      <dgm:spPr/>
      <dgm:t>
        <a:bodyPr/>
        <a:lstStyle/>
        <a:p>
          <a:endParaRPr lang="en-IN"/>
        </a:p>
      </dgm:t>
    </dgm:pt>
    <dgm:pt modelId="{0F1E29A4-F349-4017-8B10-011F4C4A55AF}">
      <dgm:prSet custT="1"/>
      <dgm:spPr/>
      <dgm:t>
        <a:bodyPr/>
        <a:lstStyle/>
        <a:p>
          <a:pPr rtl="0"/>
          <a:r>
            <a:rPr lang="en-IN" sz="2400" b="1" dirty="0"/>
            <a:t>Stress</a:t>
          </a:r>
          <a:endParaRPr lang="en-IN" sz="2400" dirty="0"/>
        </a:p>
      </dgm:t>
    </dgm:pt>
    <dgm:pt modelId="{249F342D-BABE-4D69-B669-527021F36237}" type="parTrans" cxnId="{A07DCD46-3099-4211-B196-0614C8B3E07D}">
      <dgm:prSet/>
      <dgm:spPr/>
      <dgm:t>
        <a:bodyPr/>
        <a:lstStyle/>
        <a:p>
          <a:endParaRPr lang="en-IN"/>
        </a:p>
      </dgm:t>
    </dgm:pt>
    <dgm:pt modelId="{70D79125-AA73-4F13-88E9-3565A68C78AB}" type="sibTrans" cxnId="{A07DCD46-3099-4211-B196-0614C8B3E07D}">
      <dgm:prSet/>
      <dgm:spPr/>
      <dgm:t>
        <a:bodyPr/>
        <a:lstStyle/>
        <a:p>
          <a:endParaRPr lang="en-IN"/>
        </a:p>
      </dgm:t>
    </dgm:pt>
    <dgm:pt modelId="{3B2CFD70-2D15-4BD4-98CE-2D6D041A14B8}" type="pres">
      <dgm:prSet presAssocID="{AA987CC5-827A-460C-A566-BCBE358A6A2C}" presName="compositeShape" presStyleCnt="0">
        <dgm:presLayoutVars>
          <dgm:dir/>
          <dgm:resizeHandles/>
        </dgm:presLayoutVars>
      </dgm:prSet>
      <dgm:spPr/>
    </dgm:pt>
    <dgm:pt modelId="{FA82BA2D-D585-400F-A7C2-A1C588965A2D}" type="pres">
      <dgm:prSet presAssocID="{AA987CC5-827A-460C-A566-BCBE358A6A2C}" presName="pyramid" presStyleLbl="node1" presStyleIdx="0" presStyleCnt="1"/>
      <dgm:spPr/>
    </dgm:pt>
    <dgm:pt modelId="{E391DD1F-79E9-40F9-BB75-F6DAC09CB788}" type="pres">
      <dgm:prSet presAssocID="{AA987CC5-827A-460C-A566-BCBE358A6A2C}" presName="theList" presStyleCnt="0"/>
      <dgm:spPr/>
    </dgm:pt>
    <dgm:pt modelId="{FDC34F3E-8233-4FA0-AAD0-50D7E7546AD0}" type="pres">
      <dgm:prSet presAssocID="{34F4E252-1A36-4CDA-9A13-491E5A09FC4B}" presName="aNode" presStyleLbl="fgAcc1" presStyleIdx="0" presStyleCnt="4">
        <dgm:presLayoutVars>
          <dgm:bulletEnabled val="1"/>
        </dgm:presLayoutVars>
      </dgm:prSet>
      <dgm:spPr/>
    </dgm:pt>
    <dgm:pt modelId="{07B5CFC9-8796-4D0C-BADC-615818026371}" type="pres">
      <dgm:prSet presAssocID="{34F4E252-1A36-4CDA-9A13-491E5A09FC4B}" presName="aSpace" presStyleCnt="0"/>
      <dgm:spPr/>
    </dgm:pt>
    <dgm:pt modelId="{25D9603B-4EFA-4461-A7EF-D3BA6704700F}" type="pres">
      <dgm:prSet presAssocID="{490072C3-FF11-4EF9-8AC9-F88DCB595394}" presName="aNode" presStyleLbl="fgAcc1" presStyleIdx="1" presStyleCnt="4">
        <dgm:presLayoutVars>
          <dgm:bulletEnabled val="1"/>
        </dgm:presLayoutVars>
      </dgm:prSet>
      <dgm:spPr/>
    </dgm:pt>
    <dgm:pt modelId="{FB014A25-A4FA-4CEF-A090-F9904BB981BD}" type="pres">
      <dgm:prSet presAssocID="{490072C3-FF11-4EF9-8AC9-F88DCB595394}" presName="aSpace" presStyleCnt="0"/>
      <dgm:spPr/>
    </dgm:pt>
    <dgm:pt modelId="{A7ED8385-5BEC-4EBF-A3D5-A2EAB267E55F}" type="pres">
      <dgm:prSet presAssocID="{2969D3C7-E294-40F5-84EA-F37915282ABB}" presName="aNode" presStyleLbl="fgAcc1" presStyleIdx="2" presStyleCnt="4">
        <dgm:presLayoutVars>
          <dgm:bulletEnabled val="1"/>
        </dgm:presLayoutVars>
      </dgm:prSet>
      <dgm:spPr/>
    </dgm:pt>
    <dgm:pt modelId="{20FCC600-F2E4-4854-948E-B1D53903F856}" type="pres">
      <dgm:prSet presAssocID="{2969D3C7-E294-40F5-84EA-F37915282ABB}" presName="aSpace" presStyleCnt="0"/>
      <dgm:spPr/>
    </dgm:pt>
    <dgm:pt modelId="{9F790B1B-EAD4-4CFE-B528-88DA84802165}" type="pres">
      <dgm:prSet presAssocID="{0F1E29A4-F349-4017-8B10-011F4C4A55AF}" presName="aNode" presStyleLbl="fgAcc1" presStyleIdx="3" presStyleCnt="4">
        <dgm:presLayoutVars>
          <dgm:bulletEnabled val="1"/>
        </dgm:presLayoutVars>
      </dgm:prSet>
      <dgm:spPr/>
    </dgm:pt>
    <dgm:pt modelId="{094064D9-7BF9-4EDD-842E-25377CB33B5D}" type="pres">
      <dgm:prSet presAssocID="{0F1E29A4-F349-4017-8B10-011F4C4A55AF}" presName="aSpace" presStyleCnt="0"/>
      <dgm:spPr/>
    </dgm:pt>
  </dgm:ptLst>
  <dgm:cxnLst>
    <dgm:cxn modelId="{447E3F03-214D-45E0-A630-2BCF19576C83}" type="presOf" srcId="{0F1E29A4-F349-4017-8B10-011F4C4A55AF}" destId="{9F790B1B-EAD4-4CFE-B528-88DA84802165}" srcOrd="0" destOrd="0" presId="urn:microsoft.com/office/officeart/2005/8/layout/pyramid2"/>
    <dgm:cxn modelId="{DBC0CE10-4145-4ED9-87B5-13461F522410}" srcId="{AA987CC5-827A-460C-A566-BCBE358A6A2C}" destId="{2969D3C7-E294-40F5-84EA-F37915282ABB}" srcOrd="2" destOrd="0" parTransId="{B01B3B97-C936-4EA1-9C96-252E2EBF7FED}" sibTransId="{B1D3D186-6E6B-49BB-A3B5-B8364D893599}"/>
    <dgm:cxn modelId="{8C4B5031-3F90-4C56-BBFD-1876F06C0F8E}" type="presOf" srcId="{AA987CC5-827A-460C-A566-BCBE358A6A2C}" destId="{3B2CFD70-2D15-4BD4-98CE-2D6D041A14B8}" srcOrd="0" destOrd="0" presId="urn:microsoft.com/office/officeart/2005/8/layout/pyramid2"/>
    <dgm:cxn modelId="{9B80F636-4550-4C9C-B98A-108690265315}" srcId="{AA987CC5-827A-460C-A566-BCBE358A6A2C}" destId="{34F4E252-1A36-4CDA-9A13-491E5A09FC4B}" srcOrd="0" destOrd="0" parTransId="{EC140D9A-BF60-4732-BA32-65E32BC3D667}" sibTransId="{0034FEF9-0532-4773-92A2-4C03947C29B6}"/>
    <dgm:cxn modelId="{A07DCD46-3099-4211-B196-0614C8B3E07D}" srcId="{AA987CC5-827A-460C-A566-BCBE358A6A2C}" destId="{0F1E29A4-F349-4017-8B10-011F4C4A55AF}" srcOrd="3" destOrd="0" parTransId="{249F342D-BABE-4D69-B669-527021F36237}" sibTransId="{70D79125-AA73-4F13-88E9-3565A68C78AB}"/>
    <dgm:cxn modelId="{39986654-C98C-4123-B9B2-506AAD507ED2}" type="presOf" srcId="{34F4E252-1A36-4CDA-9A13-491E5A09FC4B}" destId="{FDC34F3E-8233-4FA0-AAD0-50D7E7546AD0}" srcOrd="0" destOrd="0" presId="urn:microsoft.com/office/officeart/2005/8/layout/pyramid2"/>
    <dgm:cxn modelId="{6542618B-AE84-4C12-B13D-453F8570BC63}" type="presOf" srcId="{2969D3C7-E294-40F5-84EA-F37915282ABB}" destId="{A7ED8385-5BEC-4EBF-A3D5-A2EAB267E55F}" srcOrd="0" destOrd="0" presId="urn:microsoft.com/office/officeart/2005/8/layout/pyramid2"/>
    <dgm:cxn modelId="{B6CD6495-C2B9-4E14-AE2F-E69698077074}" srcId="{AA987CC5-827A-460C-A566-BCBE358A6A2C}" destId="{490072C3-FF11-4EF9-8AC9-F88DCB595394}" srcOrd="1" destOrd="0" parTransId="{543AB635-0008-4BB5-A37F-85B47D56CBFE}" sibTransId="{FA76EDBD-84AB-492D-ABD3-6600779463BA}"/>
    <dgm:cxn modelId="{FB0DCED6-7371-4DDB-AB58-113F4E56FC5B}" type="presOf" srcId="{490072C3-FF11-4EF9-8AC9-F88DCB595394}" destId="{25D9603B-4EFA-4461-A7EF-D3BA6704700F}" srcOrd="0" destOrd="0" presId="urn:microsoft.com/office/officeart/2005/8/layout/pyramid2"/>
    <dgm:cxn modelId="{343FC8FB-2831-4301-80D4-0B8F882CB7D5}" type="presParOf" srcId="{3B2CFD70-2D15-4BD4-98CE-2D6D041A14B8}" destId="{FA82BA2D-D585-400F-A7C2-A1C588965A2D}" srcOrd="0" destOrd="0" presId="urn:microsoft.com/office/officeart/2005/8/layout/pyramid2"/>
    <dgm:cxn modelId="{B84BAF7D-4021-4A75-9462-0569532B5FD8}" type="presParOf" srcId="{3B2CFD70-2D15-4BD4-98CE-2D6D041A14B8}" destId="{E391DD1F-79E9-40F9-BB75-F6DAC09CB788}" srcOrd="1" destOrd="0" presId="urn:microsoft.com/office/officeart/2005/8/layout/pyramid2"/>
    <dgm:cxn modelId="{BCE5F651-9168-4E74-9DAC-F63D77304FF7}" type="presParOf" srcId="{E391DD1F-79E9-40F9-BB75-F6DAC09CB788}" destId="{FDC34F3E-8233-4FA0-AAD0-50D7E7546AD0}" srcOrd="0" destOrd="0" presId="urn:microsoft.com/office/officeart/2005/8/layout/pyramid2"/>
    <dgm:cxn modelId="{AF266A87-CF79-4228-9886-629B61F1505E}" type="presParOf" srcId="{E391DD1F-79E9-40F9-BB75-F6DAC09CB788}" destId="{07B5CFC9-8796-4D0C-BADC-615818026371}" srcOrd="1" destOrd="0" presId="urn:microsoft.com/office/officeart/2005/8/layout/pyramid2"/>
    <dgm:cxn modelId="{ECD9C404-EBA9-44C4-9F52-14A1ADFA7691}" type="presParOf" srcId="{E391DD1F-79E9-40F9-BB75-F6DAC09CB788}" destId="{25D9603B-4EFA-4461-A7EF-D3BA6704700F}" srcOrd="2" destOrd="0" presId="urn:microsoft.com/office/officeart/2005/8/layout/pyramid2"/>
    <dgm:cxn modelId="{DA3E1EFC-BF61-4366-8B31-4C6BB8636EC6}" type="presParOf" srcId="{E391DD1F-79E9-40F9-BB75-F6DAC09CB788}" destId="{FB014A25-A4FA-4CEF-A090-F9904BB981BD}" srcOrd="3" destOrd="0" presId="urn:microsoft.com/office/officeart/2005/8/layout/pyramid2"/>
    <dgm:cxn modelId="{511C8E27-5B74-4C12-9ABD-CDA70D34385B}" type="presParOf" srcId="{E391DD1F-79E9-40F9-BB75-F6DAC09CB788}" destId="{A7ED8385-5BEC-4EBF-A3D5-A2EAB267E55F}" srcOrd="4" destOrd="0" presId="urn:microsoft.com/office/officeart/2005/8/layout/pyramid2"/>
    <dgm:cxn modelId="{98B65D3E-DC27-4DC9-A819-11AB0CC39191}" type="presParOf" srcId="{E391DD1F-79E9-40F9-BB75-F6DAC09CB788}" destId="{20FCC600-F2E4-4854-948E-B1D53903F856}" srcOrd="5" destOrd="0" presId="urn:microsoft.com/office/officeart/2005/8/layout/pyramid2"/>
    <dgm:cxn modelId="{4552D639-6419-4B14-AF38-F80A858FB182}" type="presParOf" srcId="{E391DD1F-79E9-40F9-BB75-F6DAC09CB788}" destId="{9F790B1B-EAD4-4CFE-B528-88DA84802165}" srcOrd="6" destOrd="0" presId="urn:microsoft.com/office/officeart/2005/8/layout/pyramid2"/>
    <dgm:cxn modelId="{5E556620-FEE1-49C0-93E6-7CFFDBC72E49}" type="presParOf" srcId="{E391DD1F-79E9-40F9-BB75-F6DAC09CB788}" destId="{094064D9-7BF9-4EDD-842E-25377CB33B5D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B3F198-40A4-4C7B-9F59-6383294DBE35}" type="doc">
      <dgm:prSet loTypeId="urn:microsoft.com/office/officeart/2005/8/layout/pyramid2" loCatId="pyramid" qsTypeId="urn:microsoft.com/office/officeart/2005/8/quickstyle/3d2#3" qsCatId="3D" csTypeId="urn:microsoft.com/office/officeart/2005/8/colors/colorful4" csCatId="colorful"/>
      <dgm:spPr/>
      <dgm:t>
        <a:bodyPr/>
        <a:lstStyle/>
        <a:p>
          <a:endParaRPr lang="en-IN"/>
        </a:p>
      </dgm:t>
    </dgm:pt>
    <dgm:pt modelId="{37BADC23-1588-4848-AE4D-8C81AA6C3B82}">
      <dgm:prSet/>
      <dgm:spPr/>
      <dgm:t>
        <a:bodyPr/>
        <a:lstStyle/>
        <a:p>
          <a:pPr rtl="0"/>
          <a:r>
            <a:rPr lang="en-IN" b="1" dirty="0"/>
            <a:t>Abutment selection</a:t>
          </a:r>
          <a:endParaRPr lang="en-IN" dirty="0"/>
        </a:p>
      </dgm:t>
    </dgm:pt>
    <dgm:pt modelId="{30893DBB-6860-4BF5-85B8-5DD3583D0339}" type="parTrans" cxnId="{AE032AE3-4BC6-4F01-B011-ADAE6DD0D0DE}">
      <dgm:prSet/>
      <dgm:spPr/>
      <dgm:t>
        <a:bodyPr/>
        <a:lstStyle/>
        <a:p>
          <a:endParaRPr lang="en-IN"/>
        </a:p>
      </dgm:t>
    </dgm:pt>
    <dgm:pt modelId="{6246EB37-B0FC-41BC-9652-1474BE7AB588}" type="sibTrans" cxnId="{AE032AE3-4BC6-4F01-B011-ADAE6DD0D0DE}">
      <dgm:prSet/>
      <dgm:spPr/>
      <dgm:t>
        <a:bodyPr/>
        <a:lstStyle/>
        <a:p>
          <a:endParaRPr lang="en-IN"/>
        </a:p>
      </dgm:t>
    </dgm:pt>
    <dgm:pt modelId="{0C74B141-10AB-4D41-8515-459A6261D10C}">
      <dgm:prSet/>
      <dgm:spPr/>
      <dgm:t>
        <a:bodyPr/>
        <a:lstStyle/>
        <a:p>
          <a:pPr rtl="0"/>
          <a:r>
            <a:rPr lang="en-IN" b="1" dirty="0"/>
            <a:t>Caries</a:t>
          </a:r>
          <a:endParaRPr lang="en-IN" dirty="0"/>
        </a:p>
      </dgm:t>
    </dgm:pt>
    <dgm:pt modelId="{42C654FA-C381-419C-AB47-4A6907C3E759}" type="parTrans" cxnId="{83A6E956-5B32-4347-B31D-6DB647A619F2}">
      <dgm:prSet/>
      <dgm:spPr/>
      <dgm:t>
        <a:bodyPr/>
        <a:lstStyle/>
        <a:p>
          <a:endParaRPr lang="en-IN"/>
        </a:p>
      </dgm:t>
    </dgm:pt>
    <dgm:pt modelId="{BA397B0E-2431-4E54-948F-03E35B46B964}" type="sibTrans" cxnId="{83A6E956-5B32-4347-B31D-6DB647A619F2}">
      <dgm:prSet/>
      <dgm:spPr/>
      <dgm:t>
        <a:bodyPr/>
        <a:lstStyle/>
        <a:p>
          <a:endParaRPr lang="en-IN"/>
        </a:p>
      </dgm:t>
    </dgm:pt>
    <dgm:pt modelId="{48CD19FE-B2FB-4B10-9A7C-9EC2F628C1A7}">
      <dgm:prSet/>
      <dgm:spPr/>
      <dgm:t>
        <a:bodyPr/>
        <a:lstStyle/>
        <a:p>
          <a:pPr rtl="0"/>
          <a:r>
            <a:rPr lang="en-IN" b="1" dirty="0" err="1"/>
            <a:t>Nonvital</a:t>
          </a:r>
          <a:r>
            <a:rPr lang="en-IN" b="1" dirty="0"/>
            <a:t> teeth</a:t>
          </a:r>
          <a:endParaRPr lang="en-IN" dirty="0"/>
        </a:p>
      </dgm:t>
    </dgm:pt>
    <dgm:pt modelId="{842417B3-2619-48E5-B809-0BBA6C885F1B}" type="parTrans" cxnId="{DB0D1AA5-9A43-4EBD-8A17-4A284B66FDB5}">
      <dgm:prSet/>
      <dgm:spPr/>
      <dgm:t>
        <a:bodyPr/>
        <a:lstStyle/>
        <a:p>
          <a:endParaRPr lang="en-IN"/>
        </a:p>
      </dgm:t>
    </dgm:pt>
    <dgm:pt modelId="{00C686EE-4462-4394-B0F6-40C2C4264DD9}" type="sibTrans" cxnId="{DB0D1AA5-9A43-4EBD-8A17-4A284B66FDB5}">
      <dgm:prSet/>
      <dgm:spPr/>
      <dgm:t>
        <a:bodyPr/>
        <a:lstStyle/>
        <a:p>
          <a:endParaRPr lang="en-IN"/>
        </a:p>
      </dgm:t>
    </dgm:pt>
    <dgm:pt modelId="{69509E9D-43CC-44EC-9266-0000E91C4D3A}">
      <dgm:prSet/>
      <dgm:spPr/>
      <dgm:t>
        <a:bodyPr/>
        <a:lstStyle/>
        <a:p>
          <a:pPr rtl="0"/>
          <a:r>
            <a:rPr lang="en-IN" b="1" dirty="0"/>
            <a:t>Root </a:t>
          </a:r>
          <a:r>
            <a:rPr lang="en-IN" b="1" dirty="0" err="1"/>
            <a:t>resorption</a:t>
          </a:r>
          <a:endParaRPr lang="en-IN" dirty="0"/>
        </a:p>
      </dgm:t>
    </dgm:pt>
    <dgm:pt modelId="{23C89797-C691-4DF0-AD19-5229748A8567}" type="parTrans" cxnId="{42AFD59E-77DA-46E7-9E78-7F1751E32282}">
      <dgm:prSet/>
      <dgm:spPr/>
      <dgm:t>
        <a:bodyPr/>
        <a:lstStyle/>
        <a:p>
          <a:endParaRPr lang="en-IN"/>
        </a:p>
      </dgm:t>
    </dgm:pt>
    <dgm:pt modelId="{B85D3B9B-DA21-4A32-BC11-CD965D42E0C8}" type="sibTrans" cxnId="{42AFD59E-77DA-46E7-9E78-7F1751E32282}">
      <dgm:prSet/>
      <dgm:spPr/>
      <dgm:t>
        <a:bodyPr/>
        <a:lstStyle/>
        <a:p>
          <a:endParaRPr lang="en-IN"/>
        </a:p>
      </dgm:t>
    </dgm:pt>
    <dgm:pt modelId="{EC2B1CE4-CB7D-475C-9F44-02AD0954A786}" type="pres">
      <dgm:prSet presAssocID="{CEB3F198-40A4-4C7B-9F59-6383294DBE35}" presName="compositeShape" presStyleCnt="0">
        <dgm:presLayoutVars>
          <dgm:dir/>
          <dgm:resizeHandles/>
        </dgm:presLayoutVars>
      </dgm:prSet>
      <dgm:spPr/>
    </dgm:pt>
    <dgm:pt modelId="{5945964D-0126-44A8-8391-8A42AECA1079}" type="pres">
      <dgm:prSet presAssocID="{CEB3F198-40A4-4C7B-9F59-6383294DBE35}" presName="pyramid" presStyleLbl="node1" presStyleIdx="0" presStyleCnt="1"/>
      <dgm:spPr/>
    </dgm:pt>
    <dgm:pt modelId="{A9691A63-7842-4F70-9A9E-24EDF6A8CEAB}" type="pres">
      <dgm:prSet presAssocID="{CEB3F198-40A4-4C7B-9F59-6383294DBE35}" presName="theList" presStyleCnt="0"/>
      <dgm:spPr/>
    </dgm:pt>
    <dgm:pt modelId="{F881CEC7-D1E7-4745-9629-97C533E54619}" type="pres">
      <dgm:prSet presAssocID="{37BADC23-1588-4848-AE4D-8C81AA6C3B82}" presName="aNode" presStyleLbl="fgAcc1" presStyleIdx="0" presStyleCnt="4">
        <dgm:presLayoutVars>
          <dgm:bulletEnabled val="1"/>
        </dgm:presLayoutVars>
      </dgm:prSet>
      <dgm:spPr/>
    </dgm:pt>
    <dgm:pt modelId="{39F20B03-9A3F-4A49-B0E4-26B0585E1567}" type="pres">
      <dgm:prSet presAssocID="{37BADC23-1588-4848-AE4D-8C81AA6C3B82}" presName="aSpace" presStyleCnt="0"/>
      <dgm:spPr/>
    </dgm:pt>
    <dgm:pt modelId="{053AAD0A-36B2-4B53-8693-1A52A9FF3F8B}" type="pres">
      <dgm:prSet presAssocID="{0C74B141-10AB-4D41-8515-459A6261D10C}" presName="aNode" presStyleLbl="fgAcc1" presStyleIdx="1" presStyleCnt="4">
        <dgm:presLayoutVars>
          <dgm:bulletEnabled val="1"/>
        </dgm:presLayoutVars>
      </dgm:prSet>
      <dgm:spPr/>
    </dgm:pt>
    <dgm:pt modelId="{143BD8ED-59D2-47CB-AC07-3F5330C36BD3}" type="pres">
      <dgm:prSet presAssocID="{0C74B141-10AB-4D41-8515-459A6261D10C}" presName="aSpace" presStyleCnt="0"/>
      <dgm:spPr/>
    </dgm:pt>
    <dgm:pt modelId="{65AAAA85-DB2A-44FA-A227-D987B4EF6DB4}" type="pres">
      <dgm:prSet presAssocID="{48CD19FE-B2FB-4B10-9A7C-9EC2F628C1A7}" presName="aNode" presStyleLbl="fgAcc1" presStyleIdx="2" presStyleCnt="4">
        <dgm:presLayoutVars>
          <dgm:bulletEnabled val="1"/>
        </dgm:presLayoutVars>
      </dgm:prSet>
      <dgm:spPr/>
    </dgm:pt>
    <dgm:pt modelId="{2C560F41-CEC9-4057-B47B-610244FEA0AF}" type="pres">
      <dgm:prSet presAssocID="{48CD19FE-B2FB-4B10-9A7C-9EC2F628C1A7}" presName="aSpace" presStyleCnt="0"/>
      <dgm:spPr/>
    </dgm:pt>
    <dgm:pt modelId="{D5BB3CA9-19F9-4FC9-B927-C921A11BF1FB}" type="pres">
      <dgm:prSet presAssocID="{69509E9D-43CC-44EC-9266-0000E91C4D3A}" presName="aNode" presStyleLbl="fgAcc1" presStyleIdx="3" presStyleCnt="4">
        <dgm:presLayoutVars>
          <dgm:bulletEnabled val="1"/>
        </dgm:presLayoutVars>
      </dgm:prSet>
      <dgm:spPr/>
    </dgm:pt>
    <dgm:pt modelId="{F47ADB17-5E5E-4C2E-9802-BD0D81D2B0C6}" type="pres">
      <dgm:prSet presAssocID="{69509E9D-43CC-44EC-9266-0000E91C4D3A}" presName="aSpace" presStyleCnt="0"/>
      <dgm:spPr/>
    </dgm:pt>
  </dgm:ptLst>
  <dgm:cxnLst>
    <dgm:cxn modelId="{993B1D00-C344-48DD-89B7-7D5F1A029A32}" type="presOf" srcId="{37BADC23-1588-4848-AE4D-8C81AA6C3B82}" destId="{F881CEC7-D1E7-4745-9629-97C533E54619}" srcOrd="0" destOrd="0" presId="urn:microsoft.com/office/officeart/2005/8/layout/pyramid2"/>
    <dgm:cxn modelId="{C8BF7509-D61E-4701-82F8-4858807189FE}" type="presOf" srcId="{CEB3F198-40A4-4C7B-9F59-6383294DBE35}" destId="{EC2B1CE4-CB7D-475C-9F44-02AD0954A786}" srcOrd="0" destOrd="0" presId="urn:microsoft.com/office/officeart/2005/8/layout/pyramid2"/>
    <dgm:cxn modelId="{51ED180E-4051-4B24-AEE4-117AD0524C28}" type="presOf" srcId="{69509E9D-43CC-44EC-9266-0000E91C4D3A}" destId="{D5BB3CA9-19F9-4FC9-B927-C921A11BF1FB}" srcOrd="0" destOrd="0" presId="urn:microsoft.com/office/officeart/2005/8/layout/pyramid2"/>
    <dgm:cxn modelId="{5351E04B-E732-4753-B5F4-291F35CABD47}" type="presOf" srcId="{0C74B141-10AB-4D41-8515-459A6261D10C}" destId="{053AAD0A-36B2-4B53-8693-1A52A9FF3F8B}" srcOrd="0" destOrd="0" presId="urn:microsoft.com/office/officeart/2005/8/layout/pyramid2"/>
    <dgm:cxn modelId="{83A6E956-5B32-4347-B31D-6DB647A619F2}" srcId="{CEB3F198-40A4-4C7B-9F59-6383294DBE35}" destId="{0C74B141-10AB-4D41-8515-459A6261D10C}" srcOrd="1" destOrd="0" parTransId="{42C654FA-C381-419C-AB47-4A6907C3E759}" sibTransId="{BA397B0E-2431-4E54-948F-03E35B46B964}"/>
    <dgm:cxn modelId="{830FC79B-5EAC-4408-8D29-77202E73E232}" type="presOf" srcId="{48CD19FE-B2FB-4B10-9A7C-9EC2F628C1A7}" destId="{65AAAA85-DB2A-44FA-A227-D987B4EF6DB4}" srcOrd="0" destOrd="0" presId="urn:microsoft.com/office/officeart/2005/8/layout/pyramid2"/>
    <dgm:cxn modelId="{42AFD59E-77DA-46E7-9E78-7F1751E32282}" srcId="{CEB3F198-40A4-4C7B-9F59-6383294DBE35}" destId="{69509E9D-43CC-44EC-9266-0000E91C4D3A}" srcOrd="3" destOrd="0" parTransId="{23C89797-C691-4DF0-AD19-5229748A8567}" sibTransId="{B85D3B9B-DA21-4A32-BC11-CD965D42E0C8}"/>
    <dgm:cxn modelId="{DB0D1AA5-9A43-4EBD-8A17-4A284B66FDB5}" srcId="{CEB3F198-40A4-4C7B-9F59-6383294DBE35}" destId="{48CD19FE-B2FB-4B10-9A7C-9EC2F628C1A7}" srcOrd="2" destOrd="0" parTransId="{842417B3-2619-48E5-B809-0BBA6C885F1B}" sibTransId="{00C686EE-4462-4394-B0F6-40C2C4264DD9}"/>
    <dgm:cxn modelId="{AE032AE3-4BC6-4F01-B011-ADAE6DD0D0DE}" srcId="{CEB3F198-40A4-4C7B-9F59-6383294DBE35}" destId="{37BADC23-1588-4848-AE4D-8C81AA6C3B82}" srcOrd="0" destOrd="0" parTransId="{30893DBB-6860-4BF5-85B8-5DD3583D0339}" sibTransId="{6246EB37-B0FC-41BC-9652-1474BE7AB588}"/>
    <dgm:cxn modelId="{0C52245B-ACBD-40D6-ACA5-13014E2EB226}" type="presParOf" srcId="{EC2B1CE4-CB7D-475C-9F44-02AD0954A786}" destId="{5945964D-0126-44A8-8391-8A42AECA1079}" srcOrd="0" destOrd="0" presId="urn:microsoft.com/office/officeart/2005/8/layout/pyramid2"/>
    <dgm:cxn modelId="{D3555D46-7580-489B-A331-D0D4650FB16C}" type="presParOf" srcId="{EC2B1CE4-CB7D-475C-9F44-02AD0954A786}" destId="{A9691A63-7842-4F70-9A9E-24EDF6A8CEAB}" srcOrd="1" destOrd="0" presId="urn:microsoft.com/office/officeart/2005/8/layout/pyramid2"/>
    <dgm:cxn modelId="{D4A47D07-EFAD-4975-873F-4E4F278DD7A6}" type="presParOf" srcId="{A9691A63-7842-4F70-9A9E-24EDF6A8CEAB}" destId="{F881CEC7-D1E7-4745-9629-97C533E54619}" srcOrd="0" destOrd="0" presId="urn:microsoft.com/office/officeart/2005/8/layout/pyramid2"/>
    <dgm:cxn modelId="{FCE886D0-4083-4A52-87B9-F52628C96B22}" type="presParOf" srcId="{A9691A63-7842-4F70-9A9E-24EDF6A8CEAB}" destId="{39F20B03-9A3F-4A49-B0E4-26B0585E1567}" srcOrd="1" destOrd="0" presId="urn:microsoft.com/office/officeart/2005/8/layout/pyramid2"/>
    <dgm:cxn modelId="{38DDE66F-519B-412C-88A7-139B4CC59C9F}" type="presParOf" srcId="{A9691A63-7842-4F70-9A9E-24EDF6A8CEAB}" destId="{053AAD0A-36B2-4B53-8693-1A52A9FF3F8B}" srcOrd="2" destOrd="0" presId="urn:microsoft.com/office/officeart/2005/8/layout/pyramid2"/>
    <dgm:cxn modelId="{25676779-3E96-4ADE-B7B9-11C0C5472BEB}" type="presParOf" srcId="{A9691A63-7842-4F70-9A9E-24EDF6A8CEAB}" destId="{143BD8ED-59D2-47CB-AC07-3F5330C36BD3}" srcOrd="3" destOrd="0" presId="urn:microsoft.com/office/officeart/2005/8/layout/pyramid2"/>
    <dgm:cxn modelId="{C111A104-F364-40E4-8401-754DA73A5B95}" type="presParOf" srcId="{A9691A63-7842-4F70-9A9E-24EDF6A8CEAB}" destId="{65AAAA85-DB2A-44FA-A227-D987B4EF6DB4}" srcOrd="4" destOrd="0" presId="urn:microsoft.com/office/officeart/2005/8/layout/pyramid2"/>
    <dgm:cxn modelId="{5066491C-2FD9-4BDE-97FF-B7E67DEFBB1E}" type="presParOf" srcId="{A9691A63-7842-4F70-9A9E-24EDF6A8CEAB}" destId="{2C560F41-CEC9-4057-B47B-610244FEA0AF}" srcOrd="5" destOrd="0" presId="urn:microsoft.com/office/officeart/2005/8/layout/pyramid2"/>
    <dgm:cxn modelId="{B02907AE-2016-4245-9E57-CF86A8337F25}" type="presParOf" srcId="{A9691A63-7842-4F70-9A9E-24EDF6A8CEAB}" destId="{D5BB3CA9-19F9-4FC9-B927-C921A11BF1FB}" srcOrd="6" destOrd="0" presId="urn:microsoft.com/office/officeart/2005/8/layout/pyramid2"/>
    <dgm:cxn modelId="{83AA627C-E4B8-42E0-AA05-0D94B723F9F4}" type="presParOf" srcId="{A9691A63-7842-4F70-9A9E-24EDF6A8CEAB}" destId="{F47ADB17-5E5E-4C2E-9802-BD0D81D2B0C6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A908CE-E6AB-4566-B362-E42616A60788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4D43573-BB29-483C-86BD-6C4B16F4C0A4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/>
            <a:t>Excellent</a:t>
          </a:r>
        </a:p>
      </dsp:txBody>
      <dsp:txXfrm>
        <a:off x="2262981" y="0"/>
        <a:ext cx="5966618" cy="565746"/>
      </dsp:txXfrm>
    </dsp:sp>
    <dsp:sp modelId="{A31802B4-54D1-42D8-BFAC-C0F06DBC9362}">
      <dsp:nvSpPr>
        <dsp:cNvPr id="0" name=""/>
        <dsp:cNvSpPr/>
      </dsp:nvSpPr>
      <dsp:spPr>
        <a:xfrm>
          <a:off x="396022" y="565746"/>
          <a:ext cx="3733918" cy="373391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936304"/>
                <a:satOff val="-1168"/>
                <a:lumOff val="275"/>
                <a:alphaOff val="0"/>
                <a:shade val="51000"/>
                <a:satMod val="130000"/>
              </a:schemeClr>
            </a:gs>
            <a:gs pos="80000">
              <a:schemeClr val="accent2">
                <a:hueOff val="936304"/>
                <a:satOff val="-1168"/>
                <a:lumOff val="275"/>
                <a:alphaOff val="0"/>
                <a:shade val="93000"/>
                <a:satMod val="130000"/>
              </a:schemeClr>
            </a:gs>
            <a:gs pos="100000">
              <a:schemeClr val="accent2">
                <a:hueOff val="936304"/>
                <a:satOff val="-1168"/>
                <a:lumOff val="27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4468D1C-82B0-4ED6-9E7D-8E4FD15F6553}">
      <dsp:nvSpPr>
        <dsp:cNvPr id="0" name=""/>
        <dsp:cNvSpPr/>
      </dsp:nvSpPr>
      <dsp:spPr>
        <a:xfrm>
          <a:off x="2262981" y="565746"/>
          <a:ext cx="5966618" cy="37339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/>
            <a:t>Good</a:t>
          </a:r>
        </a:p>
      </dsp:txBody>
      <dsp:txXfrm>
        <a:off x="2262981" y="565746"/>
        <a:ext cx="5966618" cy="565746"/>
      </dsp:txXfrm>
    </dsp:sp>
    <dsp:sp modelId="{ADBC601A-6170-4B71-A3C1-286151A86A1A}">
      <dsp:nvSpPr>
        <dsp:cNvPr id="0" name=""/>
        <dsp:cNvSpPr/>
      </dsp:nvSpPr>
      <dsp:spPr>
        <a:xfrm>
          <a:off x="792044" y="1131493"/>
          <a:ext cx="2941873" cy="294187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1872608"/>
                <a:satOff val="-2336"/>
                <a:lumOff val="549"/>
                <a:alphaOff val="0"/>
                <a:shade val="51000"/>
                <a:satMod val="130000"/>
              </a:schemeClr>
            </a:gs>
            <a:gs pos="80000">
              <a:schemeClr val="accent2">
                <a:hueOff val="1872608"/>
                <a:satOff val="-2336"/>
                <a:lumOff val="549"/>
                <a:alphaOff val="0"/>
                <a:shade val="93000"/>
                <a:satMod val="130000"/>
              </a:schemeClr>
            </a:gs>
            <a:gs pos="100000">
              <a:schemeClr val="accent2">
                <a:hueOff val="1872608"/>
                <a:satOff val="-2336"/>
                <a:lumOff val="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861A424-AC6C-40D4-AAC5-F1651C7D80ED}">
      <dsp:nvSpPr>
        <dsp:cNvPr id="0" name=""/>
        <dsp:cNvSpPr/>
      </dsp:nvSpPr>
      <dsp:spPr>
        <a:xfrm>
          <a:off x="2262981" y="1131493"/>
          <a:ext cx="5966618" cy="29418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/>
            <a:t>Fair</a:t>
          </a:r>
        </a:p>
      </dsp:txBody>
      <dsp:txXfrm>
        <a:off x="2262981" y="1131493"/>
        <a:ext cx="5966618" cy="565742"/>
      </dsp:txXfrm>
    </dsp:sp>
    <dsp:sp modelId="{4DEBC5CE-5994-4478-9D90-0CEE882F0FB4}">
      <dsp:nvSpPr>
        <dsp:cNvPr id="0" name=""/>
        <dsp:cNvSpPr/>
      </dsp:nvSpPr>
      <dsp:spPr>
        <a:xfrm>
          <a:off x="1188065" y="1697236"/>
          <a:ext cx="2149832" cy="214983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2808911"/>
                <a:satOff val="-3503"/>
                <a:lumOff val="824"/>
                <a:alphaOff val="0"/>
                <a:shade val="51000"/>
                <a:satMod val="130000"/>
              </a:schemeClr>
            </a:gs>
            <a:gs pos="80000">
              <a:schemeClr val="accent2">
                <a:hueOff val="2808911"/>
                <a:satOff val="-3503"/>
                <a:lumOff val="824"/>
                <a:alphaOff val="0"/>
                <a:shade val="93000"/>
                <a:satMod val="130000"/>
              </a:schemeClr>
            </a:gs>
            <a:gs pos="100000">
              <a:schemeClr val="accent2">
                <a:hueOff val="2808911"/>
                <a:satOff val="-3503"/>
                <a:lumOff val="8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5B18593-2D42-4F8B-849C-2AE4D247A634}">
      <dsp:nvSpPr>
        <dsp:cNvPr id="0" name=""/>
        <dsp:cNvSpPr/>
      </dsp:nvSpPr>
      <dsp:spPr>
        <a:xfrm>
          <a:off x="2262981" y="1697236"/>
          <a:ext cx="5966618" cy="2149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2808911"/>
              <a:satOff val="-3503"/>
              <a:lumOff val="8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/>
            <a:t>Poor</a:t>
          </a:r>
        </a:p>
      </dsp:txBody>
      <dsp:txXfrm>
        <a:off x="2262981" y="1697236"/>
        <a:ext cx="5966618" cy="565746"/>
      </dsp:txXfrm>
    </dsp:sp>
    <dsp:sp modelId="{825DC6D4-33C6-4AF8-B490-4D86D4BBAE7E}">
      <dsp:nvSpPr>
        <dsp:cNvPr id="0" name=""/>
        <dsp:cNvSpPr/>
      </dsp:nvSpPr>
      <dsp:spPr>
        <a:xfrm>
          <a:off x="1584087" y="2262982"/>
          <a:ext cx="1357787" cy="135778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3745215"/>
                <a:satOff val="-4671"/>
                <a:lumOff val="1098"/>
                <a:alphaOff val="0"/>
                <a:shade val="51000"/>
                <a:satMod val="130000"/>
              </a:schemeClr>
            </a:gs>
            <a:gs pos="80000">
              <a:schemeClr val="accent2">
                <a:hueOff val="3745215"/>
                <a:satOff val="-4671"/>
                <a:lumOff val="1098"/>
                <a:alphaOff val="0"/>
                <a:shade val="93000"/>
                <a:satMod val="130000"/>
              </a:schemeClr>
            </a:gs>
            <a:gs pos="100000">
              <a:schemeClr val="accent2">
                <a:hueOff val="3745215"/>
                <a:satOff val="-4671"/>
                <a:lumOff val="1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7AE184D-DC28-492E-B275-7D56A9CF7FD4}">
      <dsp:nvSpPr>
        <dsp:cNvPr id="0" name=""/>
        <dsp:cNvSpPr/>
      </dsp:nvSpPr>
      <dsp:spPr>
        <a:xfrm>
          <a:off x="2262981" y="2262982"/>
          <a:ext cx="5966618" cy="135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745215"/>
              <a:satOff val="-4671"/>
              <a:lumOff val="109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/>
            <a:t>Questionable</a:t>
          </a:r>
        </a:p>
      </dsp:txBody>
      <dsp:txXfrm>
        <a:off x="2262981" y="2262982"/>
        <a:ext cx="5966618" cy="565746"/>
      </dsp:txXfrm>
    </dsp:sp>
    <dsp:sp modelId="{3B8FC8C4-8A82-46CD-94E5-DEED3B3B2BB2}">
      <dsp:nvSpPr>
        <dsp:cNvPr id="0" name=""/>
        <dsp:cNvSpPr/>
      </dsp:nvSpPr>
      <dsp:spPr>
        <a:xfrm>
          <a:off x="1980110" y="2828729"/>
          <a:ext cx="565742" cy="56574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DB66EDA-F9A7-4963-8846-4337FF2B6E87}">
      <dsp:nvSpPr>
        <dsp:cNvPr id="0" name=""/>
        <dsp:cNvSpPr/>
      </dsp:nvSpPr>
      <dsp:spPr>
        <a:xfrm>
          <a:off x="2262981" y="2828729"/>
          <a:ext cx="5966618" cy="5657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/>
            <a:t>Hopeless</a:t>
          </a:r>
        </a:p>
      </dsp:txBody>
      <dsp:txXfrm>
        <a:off x="2262981" y="2828729"/>
        <a:ext cx="5966618" cy="5657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7469C4-A81E-457D-9FDB-4FD9986017CF}">
      <dsp:nvSpPr>
        <dsp:cNvPr id="0" name=""/>
        <dsp:cNvSpPr/>
      </dsp:nvSpPr>
      <dsp:spPr>
        <a:xfrm>
          <a:off x="1851818" y="0"/>
          <a:ext cx="4525963" cy="4525963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ED7AACD-E85F-4C87-9B3F-1195018B87A1}">
      <dsp:nvSpPr>
        <dsp:cNvPr id="0" name=""/>
        <dsp:cNvSpPr/>
      </dsp:nvSpPr>
      <dsp:spPr>
        <a:xfrm>
          <a:off x="2281784" y="429966"/>
          <a:ext cx="1765125" cy="17651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1" kern="1200" dirty="0">
              <a:solidFill>
                <a:schemeClr val="tx1"/>
              </a:solidFill>
            </a:rPr>
            <a:t>Overall Clinical Factors</a:t>
          </a:r>
        </a:p>
      </dsp:txBody>
      <dsp:txXfrm>
        <a:off x="2281784" y="429966"/>
        <a:ext cx="1765125" cy="1765125"/>
      </dsp:txXfrm>
    </dsp:sp>
    <dsp:sp modelId="{1682C82B-BA15-4FA3-ABC6-3C8EF712D782}">
      <dsp:nvSpPr>
        <dsp:cNvPr id="0" name=""/>
        <dsp:cNvSpPr/>
      </dsp:nvSpPr>
      <dsp:spPr>
        <a:xfrm>
          <a:off x="4182689" y="429966"/>
          <a:ext cx="1765125" cy="1765125"/>
        </a:xfrm>
        <a:prstGeom prst="round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1" kern="1200" dirty="0">
              <a:solidFill>
                <a:schemeClr val="tx1"/>
              </a:solidFill>
            </a:rPr>
            <a:t>Systemic/ Environmental Factors</a:t>
          </a:r>
        </a:p>
      </dsp:txBody>
      <dsp:txXfrm>
        <a:off x="4182689" y="429966"/>
        <a:ext cx="1765125" cy="1765125"/>
      </dsp:txXfrm>
    </dsp:sp>
    <dsp:sp modelId="{17190463-DC67-46BC-96B9-9AA37BFDA3DE}">
      <dsp:nvSpPr>
        <dsp:cNvPr id="0" name=""/>
        <dsp:cNvSpPr/>
      </dsp:nvSpPr>
      <dsp:spPr>
        <a:xfrm>
          <a:off x="2281784" y="2330870"/>
          <a:ext cx="1765125" cy="1765125"/>
        </a:xfrm>
        <a:prstGeom prst="round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1" kern="1200" dirty="0">
              <a:solidFill>
                <a:schemeClr val="tx1"/>
              </a:solidFill>
            </a:rPr>
            <a:t>Local Factors</a:t>
          </a:r>
        </a:p>
      </dsp:txBody>
      <dsp:txXfrm>
        <a:off x="2281784" y="2330870"/>
        <a:ext cx="1765125" cy="1765125"/>
      </dsp:txXfrm>
    </dsp:sp>
    <dsp:sp modelId="{443F1AF9-46FB-4E61-AC0B-8FD8AF3C6A22}">
      <dsp:nvSpPr>
        <dsp:cNvPr id="0" name=""/>
        <dsp:cNvSpPr/>
      </dsp:nvSpPr>
      <dsp:spPr>
        <a:xfrm>
          <a:off x="4182689" y="2330870"/>
          <a:ext cx="1765125" cy="1765125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1" kern="1200" dirty="0">
              <a:solidFill>
                <a:schemeClr val="tx1"/>
              </a:solidFill>
            </a:rPr>
            <a:t>Prosthetic/ Restorative Factors</a:t>
          </a:r>
        </a:p>
      </dsp:txBody>
      <dsp:txXfrm>
        <a:off x="4182689" y="2330870"/>
        <a:ext cx="1765125" cy="17651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8D3799-A5A3-4D2A-AE94-D2B80A495943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BC1B8BC-5EC4-49BF-AD21-5EE8891FF8FC}">
      <dsp:nvSpPr>
        <dsp:cNvPr id="0" name=""/>
        <dsp:cNvSpPr/>
      </dsp:nvSpPr>
      <dsp:spPr>
        <a:xfrm>
          <a:off x="3775352" y="453038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b="1" kern="1200" dirty="0"/>
            <a:t>Patient age</a:t>
          </a:r>
          <a:endParaRPr lang="en-IN" sz="2600" kern="1200" dirty="0"/>
        </a:p>
      </dsp:txBody>
      <dsp:txXfrm>
        <a:off x="3775352" y="453038"/>
        <a:ext cx="2941875" cy="804419"/>
      </dsp:txXfrm>
    </dsp:sp>
    <dsp:sp modelId="{728206A7-D4FF-49E7-A189-171B4B3C40AC}">
      <dsp:nvSpPr>
        <dsp:cNvPr id="0" name=""/>
        <dsp:cNvSpPr/>
      </dsp:nvSpPr>
      <dsp:spPr>
        <a:xfrm>
          <a:off x="3775352" y="1358009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b="1" kern="1200" dirty="0"/>
            <a:t>Disease severity</a:t>
          </a:r>
          <a:endParaRPr lang="en-IN" sz="2600" kern="1200" dirty="0"/>
        </a:p>
      </dsp:txBody>
      <dsp:txXfrm>
        <a:off x="3775352" y="1358009"/>
        <a:ext cx="2941875" cy="804419"/>
      </dsp:txXfrm>
    </dsp:sp>
    <dsp:sp modelId="{6C178890-9D0E-4A17-B042-C7C44736D4F4}">
      <dsp:nvSpPr>
        <dsp:cNvPr id="0" name=""/>
        <dsp:cNvSpPr/>
      </dsp:nvSpPr>
      <dsp:spPr>
        <a:xfrm>
          <a:off x="3775352" y="2262981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b="1" kern="1200" dirty="0"/>
            <a:t>Plaque control</a:t>
          </a:r>
          <a:endParaRPr lang="en-IN" sz="2600" kern="1200" dirty="0"/>
        </a:p>
      </dsp:txBody>
      <dsp:txXfrm>
        <a:off x="3775352" y="2262981"/>
        <a:ext cx="2941875" cy="804419"/>
      </dsp:txXfrm>
    </dsp:sp>
    <dsp:sp modelId="{F8FCEBCD-5EFD-4787-A294-225281952D49}">
      <dsp:nvSpPr>
        <dsp:cNvPr id="0" name=""/>
        <dsp:cNvSpPr/>
      </dsp:nvSpPr>
      <dsp:spPr>
        <a:xfrm>
          <a:off x="3775352" y="3167953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b="1" kern="1200" dirty="0"/>
            <a:t>Patient compliance</a:t>
          </a:r>
          <a:endParaRPr lang="en-IN" sz="2600" kern="1200" dirty="0"/>
        </a:p>
      </dsp:txBody>
      <dsp:txXfrm>
        <a:off x="3775352" y="3167953"/>
        <a:ext cx="2941875" cy="8044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82BA2D-D585-400F-A7C2-A1C588965A2D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DC34F3E-8233-4FA0-AAD0-50D7E7546AD0}">
      <dsp:nvSpPr>
        <dsp:cNvPr id="0" name=""/>
        <dsp:cNvSpPr/>
      </dsp:nvSpPr>
      <dsp:spPr>
        <a:xfrm>
          <a:off x="3775352" y="453038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/>
            <a:t>Smoking</a:t>
          </a:r>
          <a:endParaRPr lang="en-IN" sz="2400" kern="1200" dirty="0"/>
        </a:p>
      </dsp:txBody>
      <dsp:txXfrm>
        <a:off x="3775352" y="453038"/>
        <a:ext cx="2941875" cy="804419"/>
      </dsp:txXfrm>
    </dsp:sp>
    <dsp:sp modelId="{25D9603B-4EFA-4461-A7EF-D3BA6704700F}">
      <dsp:nvSpPr>
        <dsp:cNvPr id="0" name=""/>
        <dsp:cNvSpPr/>
      </dsp:nvSpPr>
      <dsp:spPr>
        <a:xfrm>
          <a:off x="3775352" y="1358009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/>
            <a:t>Systemic disease/ condition</a:t>
          </a:r>
          <a:endParaRPr lang="en-IN" sz="2400" kern="1200" dirty="0"/>
        </a:p>
      </dsp:txBody>
      <dsp:txXfrm>
        <a:off x="3775352" y="1358009"/>
        <a:ext cx="2941875" cy="804419"/>
      </dsp:txXfrm>
    </dsp:sp>
    <dsp:sp modelId="{A7ED8385-5BEC-4EBF-A3D5-A2EAB267E55F}">
      <dsp:nvSpPr>
        <dsp:cNvPr id="0" name=""/>
        <dsp:cNvSpPr/>
      </dsp:nvSpPr>
      <dsp:spPr>
        <a:xfrm>
          <a:off x="3775352" y="2262981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/>
            <a:t>Genetic factors</a:t>
          </a:r>
          <a:endParaRPr lang="en-IN" sz="2400" kern="1200" dirty="0"/>
        </a:p>
      </dsp:txBody>
      <dsp:txXfrm>
        <a:off x="3775352" y="2262981"/>
        <a:ext cx="2941875" cy="804419"/>
      </dsp:txXfrm>
    </dsp:sp>
    <dsp:sp modelId="{9F790B1B-EAD4-4CFE-B528-88DA84802165}">
      <dsp:nvSpPr>
        <dsp:cNvPr id="0" name=""/>
        <dsp:cNvSpPr/>
      </dsp:nvSpPr>
      <dsp:spPr>
        <a:xfrm>
          <a:off x="3775352" y="3167953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/>
            <a:t>Stress</a:t>
          </a:r>
          <a:endParaRPr lang="en-IN" sz="2400" kern="1200" dirty="0"/>
        </a:p>
      </dsp:txBody>
      <dsp:txXfrm>
        <a:off x="3775352" y="3167953"/>
        <a:ext cx="2941875" cy="8044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45964D-0126-44A8-8391-8A42AECA1079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81CEC7-D1E7-4745-9629-97C533E54619}">
      <dsp:nvSpPr>
        <dsp:cNvPr id="0" name=""/>
        <dsp:cNvSpPr/>
      </dsp:nvSpPr>
      <dsp:spPr>
        <a:xfrm>
          <a:off x="3775352" y="453038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500" b="1" kern="1200" dirty="0"/>
            <a:t>Abutment selection</a:t>
          </a:r>
          <a:endParaRPr lang="en-IN" sz="2500" kern="1200" dirty="0"/>
        </a:p>
      </dsp:txBody>
      <dsp:txXfrm>
        <a:off x="3775352" y="453038"/>
        <a:ext cx="2941875" cy="804419"/>
      </dsp:txXfrm>
    </dsp:sp>
    <dsp:sp modelId="{053AAD0A-36B2-4B53-8693-1A52A9FF3F8B}">
      <dsp:nvSpPr>
        <dsp:cNvPr id="0" name=""/>
        <dsp:cNvSpPr/>
      </dsp:nvSpPr>
      <dsp:spPr>
        <a:xfrm>
          <a:off x="3775352" y="1358009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500" b="1" kern="1200" dirty="0"/>
            <a:t>Caries</a:t>
          </a:r>
          <a:endParaRPr lang="en-IN" sz="2500" kern="1200" dirty="0"/>
        </a:p>
      </dsp:txBody>
      <dsp:txXfrm>
        <a:off x="3775352" y="1358009"/>
        <a:ext cx="2941875" cy="804419"/>
      </dsp:txXfrm>
    </dsp:sp>
    <dsp:sp modelId="{65AAAA85-DB2A-44FA-A227-D987B4EF6DB4}">
      <dsp:nvSpPr>
        <dsp:cNvPr id="0" name=""/>
        <dsp:cNvSpPr/>
      </dsp:nvSpPr>
      <dsp:spPr>
        <a:xfrm>
          <a:off x="3775352" y="2262981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500" b="1" kern="1200" dirty="0" err="1"/>
            <a:t>Nonvital</a:t>
          </a:r>
          <a:r>
            <a:rPr lang="en-IN" sz="2500" b="1" kern="1200" dirty="0"/>
            <a:t> teeth</a:t>
          </a:r>
          <a:endParaRPr lang="en-IN" sz="2500" kern="1200" dirty="0"/>
        </a:p>
      </dsp:txBody>
      <dsp:txXfrm>
        <a:off x="3775352" y="2262981"/>
        <a:ext cx="2941875" cy="804419"/>
      </dsp:txXfrm>
    </dsp:sp>
    <dsp:sp modelId="{D5BB3CA9-19F9-4FC9-B927-C921A11BF1FB}">
      <dsp:nvSpPr>
        <dsp:cNvPr id="0" name=""/>
        <dsp:cNvSpPr/>
      </dsp:nvSpPr>
      <dsp:spPr>
        <a:xfrm>
          <a:off x="3775352" y="3167953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500" b="1" kern="1200" dirty="0"/>
            <a:t>Root </a:t>
          </a:r>
          <a:r>
            <a:rPr lang="en-IN" sz="2500" b="1" kern="1200" dirty="0" err="1"/>
            <a:t>resorption</a:t>
          </a:r>
          <a:endParaRPr lang="en-IN" sz="2500" kern="1200" dirty="0"/>
        </a:p>
      </dsp:txBody>
      <dsp:txXfrm>
        <a:off x="3775352" y="3167953"/>
        <a:ext cx="2941875" cy="8044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#3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C16E-62F7-4F70-A80B-2EC2CC5C68B8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3019-E1E7-4A3F-984D-96EBFDAE5A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C16E-62F7-4F70-A80B-2EC2CC5C68B8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3019-E1E7-4A3F-984D-96EBFDAE5A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C16E-62F7-4F70-A80B-2EC2CC5C68B8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3019-E1E7-4A3F-984D-96EBFDAE5A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C16E-62F7-4F70-A80B-2EC2CC5C68B8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3019-E1E7-4A3F-984D-96EBFDAE5A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C16E-62F7-4F70-A80B-2EC2CC5C68B8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3019-E1E7-4A3F-984D-96EBFDAE5A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C16E-62F7-4F70-A80B-2EC2CC5C68B8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3019-E1E7-4A3F-984D-96EBFDAE5A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C16E-62F7-4F70-A80B-2EC2CC5C68B8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3019-E1E7-4A3F-984D-96EBFDAE5A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C16E-62F7-4F70-A80B-2EC2CC5C68B8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3019-E1E7-4A3F-984D-96EBFDAE5A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C16E-62F7-4F70-A80B-2EC2CC5C68B8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3019-E1E7-4A3F-984D-96EBFDAE5A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C16E-62F7-4F70-A80B-2EC2CC5C68B8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3019-E1E7-4A3F-984D-96EBFDAE5A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4C16E-62F7-4F70-A80B-2EC2CC5C68B8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D3019-E1E7-4A3F-984D-96EBFDAE5A7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4C16E-62F7-4F70-A80B-2EC2CC5C68B8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D3019-E1E7-4A3F-984D-96EBFDAE5A7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816" y="2996952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4000" b="1" dirty="0">
                <a:solidFill>
                  <a:srgbClr val="FF33CC"/>
                </a:solidFill>
              </a:rPr>
              <a:t>DETERMINATION OF PROGNOSIS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CAA21F-CD34-8C66-F7EF-A8EB7955A847}"/>
              </a:ext>
            </a:extLst>
          </p:cNvPr>
          <p:cNvSpPr txBox="1"/>
          <p:nvPr/>
        </p:nvSpPr>
        <p:spPr>
          <a:xfrm>
            <a:off x="4716016" y="4581128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Forte" panose="03060902040502070203" pitchFamily="66" charset="0"/>
              </a:rPr>
              <a:t>PRESENTED BY:</a:t>
            </a:r>
          </a:p>
          <a:p>
            <a:r>
              <a:rPr lang="en-US" dirty="0">
                <a:latin typeface="Forte" panose="03060902040502070203" pitchFamily="66" charset="0"/>
              </a:rPr>
              <a:t>Dr Sonika Bodhi</a:t>
            </a:r>
          </a:p>
          <a:p>
            <a:r>
              <a:rPr lang="en-US" dirty="0">
                <a:latin typeface="Forte" panose="03060902040502070203" pitchFamily="66" charset="0"/>
              </a:rPr>
              <a:t>Reader</a:t>
            </a:r>
          </a:p>
          <a:p>
            <a:r>
              <a:rPr lang="en-US" dirty="0">
                <a:latin typeface="Forte" panose="03060902040502070203" pitchFamily="66" charset="0"/>
              </a:rPr>
              <a:t>Dept. of Periodontology</a:t>
            </a:r>
          </a:p>
        </p:txBody>
      </p:sp>
      <p:pic>
        <p:nvPicPr>
          <p:cNvPr id="5" name="Picture 4" descr="rungta logo">
            <a:extLst>
              <a:ext uri="{FF2B5EF4-FFF2-40B4-BE49-F238E27FC236}">
                <a16:creationId xmlns:a16="http://schemas.microsoft.com/office/drawing/2014/main" id="{0CFE9253-8515-C898-DDE5-D014AAE7BDFE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5916" y="1654674"/>
            <a:ext cx="1512168" cy="1233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37E9204-B3B3-D21B-DCC0-081A7584EE1B}"/>
              </a:ext>
            </a:extLst>
          </p:cNvPr>
          <p:cNvSpPr txBox="1"/>
          <p:nvPr/>
        </p:nvSpPr>
        <p:spPr>
          <a:xfrm>
            <a:off x="1475656" y="586416"/>
            <a:ext cx="648072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u="sng" dirty="0">
                <a:solidFill>
                  <a:schemeClr val="tx2"/>
                </a:solidFill>
                <a:latin typeface="Forte" panose="03060902040502070203" pitchFamily="66" charset="0"/>
              </a:rPr>
              <a:t>RUNGTA COLLEGE OF DENTAL SCIENCES AND RESEARCH,BHILAI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0070C0"/>
                </a:solidFill>
              </a:rPr>
              <a:t>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Adequate remaining bone support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Adequate possibilities to control etiologic factors and establish a maintainable dentition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Adequate patient cooperation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No systemic / environmental factors or if present well controlled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0070C0"/>
                </a:solidFill>
              </a:rPr>
              <a:t>FAIR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Less than adequate remaining bone support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Some tooth mobility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Grade I </a:t>
            </a:r>
            <a:r>
              <a:rPr lang="en-IN" sz="2800" dirty="0" err="1"/>
              <a:t>furcation</a:t>
            </a:r>
            <a:r>
              <a:rPr lang="en-IN" sz="2800" dirty="0"/>
              <a:t> involvement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Adequate maintenance possible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Acceptable patient cooperation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Limited systemic / environmental factors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0070C0"/>
                </a:solidFill>
              </a:rPr>
              <a:t>POOR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Moderate to advanced bone loss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Tooth mobility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Grade I and II </a:t>
            </a:r>
            <a:r>
              <a:rPr lang="en-IN" sz="2800" dirty="0" err="1"/>
              <a:t>furcation</a:t>
            </a:r>
            <a:r>
              <a:rPr lang="en-IN" sz="2800" dirty="0"/>
              <a:t> involvement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Difficult to maintain areas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Doubtful patient cooperation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Presence of systemic / environmental factors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0070C0"/>
                </a:solidFill>
              </a:rPr>
              <a:t>QUESTIONABLE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Advanced bone loss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Grade II and III </a:t>
            </a:r>
            <a:r>
              <a:rPr lang="en-IN" sz="2800" dirty="0" err="1"/>
              <a:t>furcation</a:t>
            </a:r>
            <a:r>
              <a:rPr lang="en-IN" sz="2800" dirty="0"/>
              <a:t> involvements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Tooth mobility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Inaccessible areas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Presence of systemic / environmental factors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0070C0"/>
                </a:solidFill>
              </a:rPr>
              <a:t>HOPELESS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Advanced bone loss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Non-maintainable areas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Extractions indicated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Uncontrolled systemic / environmental conditions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IN" sz="2800" b="1" dirty="0">
                <a:solidFill>
                  <a:srgbClr val="0070C0"/>
                </a:solidFill>
              </a:rPr>
              <a:t>TYPES OF PROGNOSIS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dirty="0"/>
              <a:t>Overall prognosis include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dirty="0"/>
              <a:t>Patient age</a:t>
            </a:r>
          </a:p>
          <a:p>
            <a:r>
              <a:rPr lang="en-IN" dirty="0"/>
              <a:t>Current severity of disease</a:t>
            </a:r>
          </a:p>
          <a:p>
            <a:r>
              <a:rPr lang="en-IN" dirty="0"/>
              <a:t>Systemic factors</a:t>
            </a:r>
          </a:p>
          <a:p>
            <a:r>
              <a:rPr lang="en-IN" dirty="0"/>
              <a:t>Smoking</a:t>
            </a:r>
          </a:p>
          <a:p>
            <a:r>
              <a:rPr lang="en-IN" dirty="0"/>
              <a:t>Presence of plaque &amp; calculus</a:t>
            </a:r>
          </a:p>
          <a:p>
            <a:r>
              <a:rPr lang="en-IN" dirty="0"/>
              <a:t>Patient compliance</a:t>
            </a:r>
          </a:p>
          <a:p>
            <a:r>
              <a:rPr lang="en-IN" dirty="0"/>
              <a:t>Prosthetic possibilities.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dirty="0"/>
              <a:t>Individual tooth prognosis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dirty="0"/>
              <a:t>Determined after the overall prognosis and is affected by it.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3200" b="1" dirty="0">
                <a:solidFill>
                  <a:srgbClr val="0070C0"/>
                </a:solidFill>
              </a:rPr>
              <a:t>Factors in determination of prognosis</a:t>
            </a:r>
            <a:endParaRPr lang="en-IN" sz="3200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88640"/>
          <a:ext cx="8229600" cy="64207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2677">
                <a:tc>
                  <a:txBody>
                    <a:bodyPr/>
                    <a:lstStyle/>
                    <a:p>
                      <a:r>
                        <a:rPr lang="en-IN" sz="18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Overall</a:t>
                      </a:r>
                    </a:p>
                    <a:p>
                      <a:r>
                        <a:rPr lang="en-IN" sz="18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Clinical</a:t>
                      </a:r>
                    </a:p>
                    <a:p>
                      <a:r>
                        <a:rPr lang="en-IN" sz="18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Factors</a:t>
                      </a:r>
                      <a:endParaRPr lang="en-IN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Systemic/</a:t>
                      </a:r>
                    </a:p>
                    <a:p>
                      <a:r>
                        <a:rPr lang="en-IN" sz="18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Environmental</a:t>
                      </a:r>
                    </a:p>
                    <a:p>
                      <a:r>
                        <a:rPr lang="en-IN" sz="18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Factors</a:t>
                      </a:r>
                      <a:endParaRPr lang="en-IN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Local Factors</a:t>
                      </a:r>
                      <a:endParaRPr lang="en-IN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Prosthetic/</a:t>
                      </a:r>
                    </a:p>
                    <a:p>
                      <a:r>
                        <a:rPr lang="en-IN" sz="18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Restorative</a:t>
                      </a:r>
                    </a:p>
                    <a:p>
                      <a:r>
                        <a:rPr lang="en-IN" sz="18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Factors</a:t>
                      </a:r>
                      <a:endParaRPr lang="en-IN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6333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Patient age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Disease severity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Plaque control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Patient compliance</a:t>
                      </a:r>
                      <a:endParaRPr lang="en-IN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Smoking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Systemic disease/ condition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Genetic factors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Stress</a:t>
                      </a:r>
                      <a:endParaRPr lang="en-IN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Plaque/calculus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8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Subgingival</a:t>
                      </a: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restorations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Anatomic factors:</a:t>
                      </a:r>
                    </a:p>
                    <a:p>
                      <a:pPr marL="342900" indent="-342900">
                        <a:buFont typeface="+mj-lt"/>
                        <a:buAutoNum type="alphaLcPeriod"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Short, tapered roots</a:t>
                      </a:r>
                    </a:p>
                    <a:p>
                      <a:pPr marL="342900" indent="-342900">
                        <a:buFont typeface="+mj-lt"/>
                        <a:buAutoNum type="alphaLcPeriod"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Cervical enamel projections</a:t>
                      </a:r>
                    </a:p>
                    <a:p>
                      <a:pPr marL="342900" indent="-342900">
                        <a:buFont typeface="+mj-lt"/>
                        <a:buAutoNum type="alphaLcPeriod"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Enamel pearls</a:t>
                      </a:r>
                    </a:p>
                    <a:p>
                      <a:pPr marL="342900" indent="-342900">
                        <a:buFont typeface="+mj-lt"/>
                        <a:buAutoNum type="alphaLcPeriod"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Bifurcation ridges</a:t>
                      </a:r>
                    </a:p>
                    <a:p>
                      <a:pPr marL="342900" indent="-342900">
                        <a:buFont typeface="+mj-lt"/>
                        <a:buAutoNum type="alphaLcPeriod"/>
                      </a:pPr>
                      <a:r>
                        <a:rPr lang="en-IN" sz="18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Rootconcavities</a:t>
                      </a:r>
                      <a:endParaRPr lang="en-IN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lphaLcPeriod"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Developmental grooves</a:t>
                      </a:r>
                    </a:p>
                    <a:p>
                      <a:pPr marL="342900" indent="-342900">
                        <a:buFont typeface="+mj-lt"/>
                        <a:buAutoNum type="alphaLcPeriod"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Root proximity</a:t>
                      </a:r>
                    </a:p>
                    <a:p>
                      <a:pPr marL="342900" indent="-342900">
                        <a:buFont typeface="+mj-lt"/>
                        <a:buAutoNum type="alphaLcPeriod"/>
                      </a:pPr>
                      <a:r>
                        <a:rPr lang="en-IN" sz="18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Furcation</a:t>
                      </a: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involvement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Tooth mobility</a:t>
                      </a:r>
                      <a:endParaRPr lang="en-IN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Abutment selection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Caries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8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Nonvital</a:t>
                      </a: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teeth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Root </a:t>
                      </a:r>
                      <a:r>
                        <a:rPr lang="en-IN" sz="18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resorption</a:t>
                      </a:r>
                      <a:endParaRPr lang="en-IN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3600" b="1" dirty="0">
                <a:solidFill>
                  <a:srgbClr val="0070C0"/>
                </a:solidFill>
              </a:rPr>
              <a:t>Overall Clinical Factors</a:t>
            </a:r>
            <a:endParaRPr lang="en-IN" sz="3600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3600" b="1" dirty="0"/>
              <a:t>1. PATIENT 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Comparable remaining CT attachment and alveolar bone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Prognosis better for older as compared to </a:t>
            </a:r>
            <a:r>
              <a:rPr lang="en-IN" sz="2800" u="sng" dirty="0"/>
              <a:t>Younger patient – shorter time – more periodontal destruction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7124604"/>
              </p:ext>
            </p:extLst>
          </p:nvPr>
        </p:nvGraphicFramePr>
        <p:xfrm>
          <a:off x="457200" y="1600200"/>
          <a:ext cx="8229600" cy="2565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90212222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16873712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9093060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CORE</a:t>
                      </a:r>
                      <a:r>
                        <a:rPr lang="en-US" baseline="0" dirty="0"/>
                        <a:t> AREAS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CATEGORY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410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Affective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Desire to know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401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to know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451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 of prognosis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to know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529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Factors in determination of prognosis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to know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863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3208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3200" b="1" dirty="0"/>
              <a:t>2. DISEASE SEVERITY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IN" dirty="0"/>
              <a:t>Determination of :</a:t>
            </a:r>
          </a:p>
          <a:p>
            <a:pPr lvl="1"/>
            <a:r>
              <a:rPr lang="en-IN" dirty="0"/>
              <a:t> Pocket depth</a:t>
            </a:r>
          </a:p>
          <a:p>
            <a:pPr lvl="1"/>
            <a:r>
              <a:rPr lang="en-IN" dirty="0"/>
              <a:t>Level of attachment</a:t>
            </a:r>
          </a:p>
          <a:p>
            <a:pPr lvl="1"/>
            <a:r>
              <a:rPr lang="en-IN" dirty="0"/>
              <a:t>Degree of bone loss</a:t>
            </a:r>
          </a:p>
          <a:p>
            <a:pPr lvl="1"/>
            <a:r>
              <a:rPr lang="en-IN" dirty="0"/>
              <a:t>Type of bony defect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Prognosis for horizontal bone loss depends on the height of the existing bone.</a:t>
            </a:r>
          </a:p>
          <a:p>
            <a:pPr algn="just">
              <a:lnSpc>
                <a:spcPct val="150000"/>
              </a:lnSpc>
            </a:pPr>
            <a:r>
              <a:rPr lang="en-IN" sz="2800" b="1" dirty="0">
                <a:solidFill>
                  <a:srgbClr val="FF0000"/>
                </a:solidFill>
              </a:rPr>
              <a:t>Angular defects </a:t>
            </a:r>
            <a:r>
              <a:rPr lang="en-IN" sz="2800" dirty="0"/>
              <a:t>- if the </a:t>
            </a:r>
            <a:r>
              <a:rPr lang="en-IN" sz="2800" u="sng" dirty="0"/>
              <a:t>contour of the existing bone &amp; the number of osseous walls are </a:t>
            </a:r>
            <a:r>
              <a:rPr lang="en-IN" sz="2800" u="sng" dirty="0" err="1"/>
              <a:t>favorable</a:t>
            </a:r>
            <a:r>
              <a:rPr lang="en-IN" sz="2800" u="sng" dirty="0"/>
              <a:t>, </a:t>
            </a:r>
            <a:r>
              <a:rPr lang="en-IN" sz="2800" dirty="0"/>
              <a:t>there is an excellent chance that therapy could regenerate bone to approximately the level of the alveolar crest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1"/>
            <a:ext cx="3816424" cy="2583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3284984"/>
            <a:ext cx="4601479" cy="25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When greater bone loss has occurred on one surface of a tooth, the bone height on the less involved surfaces should be taken into consideration when determining the prognosis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8312" y="2243931"/>
            <a:ext cx="5667375" cy="3238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3600" b="1" dirty="0"/>
              <a:t>3. PLAQUE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Bacterial plaque - primary etiologic factor associated with periodontal disease.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Effective removal of plaque on a daily basis by patient.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IN" sz="3200" b="1" dirty="0"/>
              <a:t>4. PATIENT COMPLIANCE &amp; COOPERATION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Dependent on the patient's attitude, desire to retain the natural teeth, and willingness and ability to maintain good oral hygiene.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Without these, treatment cannot succeed.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If patients are unwilling or unable to perform adequate plaque control and to receive the timely periodic maintenance checkups and treatments that the dentist deems necessary, the dentist can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(1) refuse to accept the patient for treatment or 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(2) extract teeth that have a hopeless or poor prognosis and perform scaling and root </a:t>
            </a:r>
            <a:r>
              <a:rPr lang="en-IN" sz="2800" dirty="0" err="1"/>
              <a:t>planing</a:t>
            </a:r>
            <a:r>
              <a:rPr lang="en-IN" sz="2800" dirty="0"/>
              <a:t> on the remaining teeth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3600" b="1" dirty="0"/>
              <a:t>SYSTEMIC/ ENVIRONMENTAL FACTORS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3600" b="1" dirty="0"/>
              <a:t>1. SMOKING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Direct relationship - smoking and the prevalence and incidence of </a:t>
            </a:r>
            <a:r>
              <a:rPr lang="en-IN" sz="2800" dirty="0" err="1"/>
              <a:t>periodontitis</a:t>
            </a:r>
            <a:endParaRPr lang="en-IN" sz="2800" dirty="0"/>
          </a:p>
          <a:p>
            <a:pPr algn="just">
              <a:lnSpc>
                <a:spcPct val="150000"/>
              </a:lnSpc>
            </a:pPr>
            <a:r>
              <a:rPr lang="en-IN" sz="2800" dirty="0"/>
              <a:t>Affects severity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Affects healing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Slight to moderate </a:t>
            </a:r>
            <a:r>
              <a:rPr lang="en-IN" sz="2800" dirty="0" err="1"/>
              <a:t>periodontitis</a:t>
            </a:r>
            <a:r>
              <a:rPr lang="en-IN" sz="2800" dirty="0"/>
              <a:t> - fair to poor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Severe </a:t>
            </a:r>
            <a:r>
              <a:rPr lang="en-IN" sz="2800" dirty="0" err="1"/>
              <a:t>periodontitis</a:t>
            </a:r>
            <a:r>
              <a:rPr lang="en-IN" sz="2800" dirty="0"/>
              <a:t> - poor to hopeless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0070C0"/>
                </a:solidFill>
              </a:rPr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5699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/>
              <a:t>PART I</a:t>
            </a:r>
            <a:endParaRPr lang="en-IN" sz="2800" b="1" dirty="0"/>
          </a:p>
          <a:p>
            <a:r>
              <a:rPr lang="en-IN" sz="2800" b="1" dirty="0"/>
              <a:t>Introduction</a:t>
            </a:r>
          </a:p>
          <a:p>
            <a:r>
              <a:rPr lang="en-IN" sz="2800" b="1" dirty="0"/>
              <a:t>Definition</a:t>
            </a:r>
          </a:p>
          <a:p>
            <a:r>
              <a:rPr lang="en-IN" sz="2800" b="1" dirty="0"/>
              <a:t>Type of prognosis</a:t>
            </a:r>
          </a:p>
          <a:p>
            <a:r>
              <a:rPr lang="en-IN" sz="2800" b="1" dirty="0"/>
              <a:t>Factors in determination of prognosis</a:t>
            </a:r>
          </a:p>
          <a:p>
            <a:r>
              <a:rPr lang="en-US" sz="2800" b="1" dirty="0"/>
              <a:t>Summary</a:t>
            </a:r>
          </a:p>
          <a:p>
            <a:r>
              <a:rPr lang="en-US" sz="2800" b="1" dirty="0"/>
              <a:t>References </a:t>
            </a:r>
            <a:endParaRPr lang="en-IN" sz="2800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IN" sz="3200" b="1" dirty="0"/>
              <a:t>2. SYSTEMIC DISEASE/ CONDITION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Prevalence and severity of </a:t>
            </a:r>
            <a:r>
              <a:rPr lang="en-IN" sz="2800" dirty="0" err="1"/>
              <a:t>periodontitis</a:t>
            </a:r>
            <a:r>
              <a:rPr lang="en-IN" sz="2800" dirty="0"/>
              <a:t> -significantly higher - type I and II diabetes</a:t>
            </a:r>
          </a:p>
          <a:p>
            <a:pPr algn="just">
              <a:lnSpc>
                <a:spcPct val="150000"/>
              </a:lnSpc>
            </a:pPr>
            <a:r>
              <a:rPr lang="fr-FR" sz="2800" dirty="0" err="1"/>
              <a:t>Prognosis</a:t>
            </a:r>
            <a:r>
              <a:rPr lang="fr-FR" sz="2800" dirty="0"/>
              <a:t> </a:t>
            </a:r>
            <a:r>
              <a:rPr lang="fr-FR" sz="2800" dirty="0" err="1"/>
              <a:t>dependent</a:t>
            </a:r>
            <a:r>
              <a:rPr lang="fr-FR" sz="2800" dirty="0"/>
              <a:t> on patient </a:t>
            </a:r>
            <a:r>
              <a:rPr lang="fr-FR" sz="2800" dirty="0" err="1"/>
              <a:t>compliance</a:t>
            </a:r>
            <a:r>
              <a:rPr lang="fr-FR" sz="2800" dirty="0"/>
              <a:t> </a:t>
            </a:r>
            <a:r>
              <a:rPr lang="en-IN" sz="2800" dirty="0"/>
              <a:t>relative to both dental and medical status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Well controlled patients - slight to moderate </a:t>
            </a:r>
            <a:r>
              <a:rPr lang="en-IN" sz="2800" dirty="0" err="1"/>
              <a:t>periodontitis</a:t>
            </a:r>
            <a:r>
              <a:rPr lang="en-IN" sz="2800" dirty="0"/>
              <a:t> - good prognosis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3200" b="1" dirty="0"/>
              <a:t>3.GENETIC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Genetic polymorphism in IL-1 genes resulting in overproduction of IL-1.......associated with significant increase in risk for severe, generalized chronic </a:t>
            </a:r>
            <a:r>
              <a:rPr lang="en-IN" sz="2800" dirty="0" err="1"/>
              <a:t>periodontitis</a:t>
            </a:r>
            <a:r>
              <a:rPr lang="en-IN" sz="28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Genetic factors also influence serum IgG2 antibody </a:t>
            </a:r>
            <a:r>
              <a:rPr lang="en-IN" sz="2800" dirty="0" err="1"/>
              <a:t>titers</a:t>
            </a:r>
            <a:r>
              <a:rPr lang="en-IN" sz="2800" dirty="0"/>
              <a:t> and the expression of </a:t>
            </a:r>
            <a:r>
              <a:rPr lang="en-IN" sz="2800" dirty="0" err="1"/>
              <a:t>Fc</a:t>
            </a:r>
            <a:r>
              <a:rPr lang="en-IN" sz="2800" dirty="0"/>
              <a:t>-RII receptors on the </a:t>
            </a:r>
            <a:r>
              <a:rPr lang="it-IT" sz="2800" dirty="0"/>
              <a:t>neutrophil - significant in aggressive periodontitis</a:t>
            </a:r>
            <a:endParaRPr lang="en-IN" sz="2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3600" b="1" dirty="0"/>
              <a:t>4.STRESS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Physical and emotional stress, as well as substance abuse, may alter the patient's ability to respond to the periodontal treatment performed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3600" b="1" dirty="0"/>
              <a:t>LOCAL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+mj-lt"/>
              <a:buAutoNum type="arabicPeriod"/>
            </a:pPr>
            <a:r>
              <a:rPr lang="en-IN" dirty="0"/>
              <a:t>Plaque/calculus</a:t>
            </a:r>
          </a:p>
          <a:p>
            <a:pPr>
              <a:buFont typeface="+mj-lt"/>
              <a:buAutoNum type="arabicPeriod"/>
            </a:pPr>
            <a:r>
              <a:rPr lang="en-IN" dirty="0" err="1"/>
              <a:t>Subgingival</a:t>
            </a:r>
            <a:r>
              <a:rPr lang="en-IN" dirty="0"/>
              <a:t> restorations</a:t>
            </a:r>
          </a:p>
          <a:p>
            <a:pPr>
              <a:buFont typeface="+mj-lt"/>
              <a:buAutoNum type="arabicPeriod"/>
            </a:pPr>
            <a:r>
              <a:rPr lang="en-IN" dirty="0"/>
              <a:t>Anatomic factors:</a:t>
            </a:r>
          </a:p>
          <a:p>
            <a:pPr lvl="1">
              <a:buFont typeface="+mj-lt"/>
              <a:buAutoNum type="alphaLcPeriod"/>
            </a:pPr>
            <a:r>
              <a:rPr lang="en-IN" dirty="0"/>
              <a:t>Short, tapered roots</a:t>
            </a:r>
          </a:p>
          <a:p>
            <a:pPr lvl="1">
              <a:buFont typeface="+mj-lt"/>
              <a:buAutoNum type="alphaLcPeriod"/>
            </a:pPr>
            <a:r>
              <a:rPr lang="en-IN" dirty="0"/>
              <a:t>Cervical enamel projections</a:t>
            </a:r>
          </a:p>
          <a:p>
            <a:pPr lvl="1">
              <a:buFont typeface="+mj-lt"/>
              <a:buAutoNum type="alphaLcPeriod"/>
            </a:pPr>
            <a:r>
              <a:rPr lang="en-IN" dirty="0"/>
              <a:t>Enamel pearls</a:t>
            </a:r>
          </a:p>
          <a:p>
            <a:pPr lvl="1">
              <a:buFont typeface="+mj-lt"/>
              <a:buAutoNum type="alphaLcPeriod"/>
            </a:pPr>
            <a:r>
              <a:rPr lang="en-IN" dirty="0"/>
              <a:t>Bifurcation ridges</a:t>
            </a:r>
          </a:p>
          <a:p>
            <a:pPr lvl="1">
              <a:buFont typeface="+mj-lt"/>
              <a:buAutoNum type="alphaLcPeriod"/>
            </a:pPr>
            <a:r>
              <a:rPr lang="en-IN" dirty="0" err="1"/>
              <a:t>Rootconcavities</a:t>
            </a:r>
            <a:endParaRPr lang="en-IN" dirty="0"/>
          </a:p>
          <a:p>
            <a:pPr lvl="1">
              <a:buFont typeface="+mj-lt"/>
              <a:buAutoNum type="alphaLcPeriod"/>
            </a:pPr>
            <a:r>
              <a:rPr lang="en-IN" dirty="0"/>
              <a:t>Developmental grooves</a:t>
            </a:r>
          </a:p>
          <a:p>
            <a:pPr lvl="1">
              <a:buFont typeface="+mj-lt"/>
              <a:buAutoNum type="alphaLcPeriod"/>
            </a:pPr>
            <a:r>
              <a:rPr lang="en-IN" dirty="0"/>
              <a:t>Root proximity</a:t>
            </a:r>
          </a:p>
          <a:p>
            <a:pPr lvl="1">
              <a:buFont typeface="+mj-lt"/>
              <a:buAutoNum type="alphaLcPeriod"/>
            </a:pPr>
            <a:r>
              <a:rPr lang="en-IN" dirty="0" err="1"/>
              <a:t>Furcation</a:t>
            </a:r>
            <a:r>
              <a:rPr lang="en-IN" dirty="0"/>
              <a:t> involvement</a:t>
            </a:r>
          </a:p>
          <a:p>
            <a:pPr lvl="1">
              <a:buFont typeface="+mj-lt"/>
              <a:buAutoNum type="alphaLcPeriod"/>
            </a:pPr>
            <a:r>
              <a:rPr lang="en-IN" dirty="0"/>
              <a:t>Tooth mobility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3600" b="1" dirty="0"/>
              <a:t>1.PLAQUE AND CALCULUS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Bacterial plaque and calculus – most important local factor in periodontal diseases.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Good prognosis- depends on ability of patient and clinician to remove etiological factor.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3200" b="1" dirty="0"/>
              <a:t>2.SUBGINGIVAL RESTORATIONS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IN" dirty="0"/>
              <a:t>Contribute to</a:t>
            </a:r>
          </a:p>
          <a:p>
            <a:pPr lvl="1" algn="just"/>
            <a:r>
              <a:rPr lang="en-IN" dirty="0"/>
              <a:t>Increased plaque accumulation</a:t>
            </a:r>
          </a:p>
          <a:p>
            <a:pPr lvl="1" algn="just"/>
            <a:r>
              <a:rPr lang="en-IN" dirty="0"/>
              <a:t>Increased inflammation</a:t>
            </a:r>
          </a:p>
          <a:p>
            <a:pPr lvl="1" algn="just"/>
            <a:r>
              <a:rPr lang="en-IN" dirty="0"/>
              <a:t>Increased bone loss</a:t>
            </a:r>
          </a:p>
          <a:p>
            <a:pPr algn="just"/>
            <a:r>
              <a:rPr lang="en-IN" dirty="0" err="1"/>
              <a:t>Subgingival</a:t>
            </a:r>
            <a:r>
              <a:rPr lang="en-IN" dirty="0"/>
              <a:t> margins - poor prognosis.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3200" b="1" dirty="0"/>
              <a:t>3.ANATOMIC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Short, tapered roots with large crowns, cervical enamel projections (CEPS) and enamel pearls, intermediate bifurcation ridges, root concavities, and developmental grooves – predispose </a:t>
            </a:r>
            <a:r>
              <a:rPr lang="en-IN" sz="2800" dirty="0" err="1"/>
              <a:t>periodontium</a:t>
            </a:r>
            <a:r>
              <a:rPr lang="en-IN" sz="2800" dirty="0"/>
              <a:t> to disease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Teeth with short, tapered roots and relatively large crown – </a:t>
            </a:r>
            <a:r>
              <a:rPr lang="en-IN" sz="2800" u="sng" dirty="0"/>
              <a:t>Poor prognosis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Because of the disproportionate crown–to–root ratio and the reduced root surface available for periodontal support, the </a:t>
            </a:r>
            <a:r>
              <a:rPr lang="en-IN" sz="2800" dirty="0" err="1"/>
              <a:t>periodontium</a:t>
            </a:r>
            <a:r>
              <a:rPr lang="en-IN" sz="2800" dirty="0"/>
              <a:t> may be more susceptible to injury by </a:t>
            </a:r>
            <a:r>
              <a:rPr lang="en-IN" sz="2800" dirty="0" err="1"/>
              <a:t>occlusal</a:t>
            </a:r>
            <a:r>
              <a:rPr lang="en-IN" sz="2800" dirty="0"/>
              <a:t> forces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CEPs are flat, ectopic extensions of enamel extending beyond the normal contours of the </a:t>
            </a:r>
            <a:r>
              <a:rPr lang="en-IN" sz="2800" dirty="0" err="1"/>
              <a:t>cementoenamel</a:t>
            </a:r>
            <a:r>
              <a:rPr lang="en-IN" sz="2800" dirty="0"/>
              <a:t> junction.</a:t>
            </a:r>
          </a:p>
          <a:p>
            <a:pPr algn="just">
              <a:lnSpc>
                <a:spcPct val="150000"/>
              </a:lnSpc>
            </a:pPr>
            <a:r>
              <a:rPr lang="en-IN" sz="2800" dirty="0"/>
              <a:t>Enamel pearls are larger, round deposits of enamel that can be located in </a:t>
            </a:r>
            <a:r>
              <a:rPr lang="en-IN" sz="2800" dirty="0" err="1"/>
              <a:t>furcations</a:t>
            </a:r>
            <a:r>
              <a:rPr lang="en-IN" sz="2800" dirty="0"/>
              <a:t> or other areas on the root surface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B9780323188241000620_f062-004-978032318824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3501008"/>
            <a:ext cx="3724132" cy="24482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 descr="unnamed.jpg"/>
          <p:cNvPicPr>
            <a:picLocks noChangeAspect="1"/>
          </p:cNvPicPr>
          <p:nvPr/>
        </p:nvPicPr>
        <p:blipFill>
          <a:blip r:embed="rId3" cstate="print"/>
          <a:srcRect l="233" r="15637" b="5809"/>
          <a:stretch>
            <a:fillRect/>
          </a:stretch>
        </p:blipFill>
        <p:spPr>
          <a:xfrm>
            <a:off x="755576" y="404664"/>
            <a:ext cx="3456384" cy="29053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 descr="download.jpg"/>
          <p:cNvPicPr>
            <a:picLocks noChangeAspect="1"/>
          </p:cNvPicPr>
          <p:nvPr/>
        </p:nvPicPr>
        <p:blipFill>
          <a:blip r:embed="rId4" cstate="print"/>
          <a:srcRect b="8824"/>
          <a:stretch>
            <a:fillRect/>
          </a:stretch>
        </p:blipFill>
        <p:spPr>
          <a:xfrm>
            <a:off x="5112474" y="1772816"/>
            <a:ext cx="2964329" cy="223224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0070C0"/>
                </a:solidFill>
              </a:rPr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305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PART I</a:t>
            </a:r>
            <a:r>
              <a:rPr lang="en-IN" sz="2800" b="1" dirty="0"/>
              <a:t>I</a:t>
            </a:r>
          </a:p>
          <a:p>
            <a:r>
              <a:rPr lang="en-IN" sz="2800" b="1" dirty="0"/>
              <a:t>Relationship between diagnosis and prognosis</a:t>
            </a:r>
          </a:p>
          <a:p>
            <a:pPr lvl="1"/>
            <a:r>
              <a:rPr lang="en-IN" sz="2400" b="1" dirty="0"/>
              <a:t>Prognosis for patients with gingival disease</a:t>
            </a:r>
          </a:p>
          <a:p>
            <a:pPr lvl="1"/>
            <a:r>
              <a:rPr lang="en-IN" sz="2400" b="1" dirty="0"/>
              <a:t>Prognosis of patients with periodontitis</a:t>
            </a:r>
          </a:p>
          <a:p>
            <a:r>
              <a:rPr lang="en-IN" sz="2800" b="1" dirty="0"/>
              <a:t>Re-evaluation of prognosis after phase I therapy</a:t>
            </a:r>
          </a:p>
          <a:p>
            <a:r>
              <a:rPr lang="en-US" sz="2800" b="1" dirty="0"/>
              <a:t>Summary</a:t>
            </a:r>
          </a:p>
          <a:p>
            <a:r>
              <a:rPr lang="en-US" sz="2800" b="1" dirty="0"/>
              <a:t>References 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12991459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IN" sz="2800" dirty="0"/>
              <a:t>Root concavities exposed through loss of attachment can vary from shallow flutings to deep depressions. They appear more marked on maxillary first premolars, the </a:t>
            </a:r>
            <a:r>
              <a:rPr lang="en-IN" sz="2800" dirty="0" err="1"/>
              <a:t>mesiobuccal</a:t>
            </a:r>
            <a:r>
              <a:rPr lang="en-IN" sz="2800" dirty="0"/>
              <a:t> root of the maxillary first molar.</a:t>
            </a:r>
          </a:p>
          <a:p>
            <a:pPr algn="just"/>
            <a:r>
              <a:rPr lang="en-IN" sz="2800" dirty="0"/>
              <a:t>Although these concavities increase the attachment area and produce a root shape that may be more resistant to </a:t>
            </a:r>
            <a:r>
              <a:rPr lang="en-IN" sz="2800" dirty="0" err="1"/>
              <a:t>torquing</a:t>
            </a:r>
            <a:r>
              <a:rPr lang="en-IN" sz="2800" dirty="0"/>
              <a:t> forces but they are inaccessible to clean.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800" b="1" dirty="0">
                <a:solidFill>
                  <a:srgbClr val="FF0000"/>
                </a:solidFill>
              </a:rPr>
              <a:t>TOOTH MOBILITY</a:t>
            </a:r>
          </a:p>
          <a:p>
            <a:r>
              <a:rPr lang="en-IN" sz="2800" dirty="0"/>
              <a:t>Principal causes-</a:t>
            </a:r>
          </a:p>
          <a:p>
            <a:pPr lvl="1"/>
            <a:r>
              <a:rPr lang="en-IN" b="1" dirty="0"/>
              <a:t>Loss of alveolar bone</a:t>
            </a:r>
          </a:p>
          <a:p>
            <a:pPr lvl="1"/>
            <a:r>
              <a:rPr lang="en-IN" b="1" dirty="0">
                <a:solidFill>
                  <a:srgbClr val="00B050"/>
                </a:solidFill>
              </a:rPr>
              <a:t>Inflammatory changes in the periodontal ligament</a:t>
            </a:r>
          </a:p>
          <a:p>
            <a:pPr lvl="1"/>
            <a:r>
              <a:rPr lang="en-IN" b="1" dirty="0">
                <a:solidFill>
                  <a:srgbClr val="00B050"/>
                </a:solidFill>
              </a:rPr>
              <a:t>Trauma from occlusion.</a:t>
            </a:r>
          </a:p>
          <a:p>
            <a:pPr lvl="1">
              <a:buFont typeface="Arial" pitchFamily="34" charset="0"/>
              <a:buChar char="•"/>
            </a:pPr>
            <a:r>
              <a:rPr lang="en-IN" dirty="0"/>
              <a:t>stabilization by use of splinting.....</a:t>
            </a:r>
            <a:r>
              <a:rPr lang="en-IN" sz="2800" dirty="0"/>
              <a:t>beneficial impact on the overall and individual tooth prognosis</a:t>
            </a:r>
            <a:r>
              <a:rPr lang="en-IN" dirty="0"/>
              <a:t>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3200" b="1" dirty="0"/>
              <a:t>Prosthetic/Restorative Factors</a:t>
            </a:r>
            <a:endParaRPr lang="en-IN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The overall prognosis requires a general consideration of bone levels and attachment levels to establish whether enough teeth can be saved either to provide a functional and aesthetic dentition or to serve as abutments for a useful prosthetic replacement of the missing teeth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The overall prognosis and the prognosis for individual teeth overlap because the prognosis for key individual teeth may affect the overall prognosis for prosthetic rehabilitation.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When few teeth remain, the </a:t>
            </a:r>
            <a:r>
              <a:rPr lang="en-IN" sz="2800" dirty="0" err="1"/>
              <a:t>prosthodontic</a:t>
            </a:r>
            <a:r>
              <a:rPr lang="en-IN" sz="2800" dirty="0"/>
              <a:t> needs become more important, and sometimes </a:t>
            </a:r>
            <a:r>
              <a:rPr lang="en-IN" sz="2800" dirty="0" err="1"/>
              <a:t>periodontally</a:t>
            </a:r>
            <a:r>
              <a:rPr lang="en-IN" sz="2800" dirty="0"/>
              <a:t> treatable teeth may have to be extracted if they are not compatible with the design of the prosthesis.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3200" b="1" dirty="0"/>
              <a:t>Caries, Non-vital Teeth &amp; Root </a:t>
            </a:r>
            <a:r>
              <a:rPr lang="en-IN" sz="3200" b="1" dirty="0" err="1"/>
              <a:t>Resorption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IN" sz="2800" dirty="0"/>
              <a:t>For teeth mutilated by extensive caries, the feasibility of adequate restoration and endodontic therapy should be considered before undertaking periodontal treatment.</a:t>
            </a:r>
          </a:p>
          <a:p>
            <a:pPr algn="just"/>
            <a:r>
              <a:rPr lang="en-IN" sz="2800" dirty="0"/>
              <a:t>Extensive idiopathic root </a:t>
            </a:r>
            <a:r>
              <a:rPr lang="en-IN" sz="2800" dirty="0" err="1"/>
              <a:t>resorption</a:t>
            </a:r>
            <a:r>
              <a:rPr lang="en-IN" sz="2800" dirty="0"/>
              <a:t> or root </a:t>
            </a:r>
            <a:r>
              <a:rPr lang="en-IN" sz="2800" dirty="0" err="1"/>
              <a:t>resorption</a:t>
            </a:r>
            <a:r>
              <a:rPr lang="en-IN" sz="2800" dirty="0"/>
              <a:t> that has occurred as a result of orthodontic therapy, risks the stability of teeth and adversely affects the response to periodontal treatment.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Prognosis is essentially a prediction of the course of disease and its response to treatment. 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determined after diagnosis and based upon it the treatment plan is worked out. Prognosis is made both at the level of overall dentition and individual tooth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1597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3200" dirty="0"/>
              <a:t>Newman MG, Takei HH, </a:t>
            </a:r>
            <a:r>
              <a:rPr lang="en-US" sz="3200" dirty="0" err="1"/>
              <a:t>Klokkevold</a:t>
            </a:r>
            <a:r>
              <a:rPr lang="en-US" sz="3200" dirty="0"/>
              <a:t> PR, Carranza FA. Carranza’s clinical periodontology, 10th ed. Saunders Elsevier; 2007.</a:t>
            </a:r>
          </a:p>
          <a:p>
            <a:pPr algn="just"/>
            <a:r>
              <a:rPr lang="en-US" sz="3200" dirty="0" err="1"/>
              <a:t>Lindhe</a:t>
            </a:r>
            <a:r>
              <a:rPr lang="en-US" sz="3200" dirty="0"/>
              <a:t> J, Lang NP and </a:t>
            </a:r>
            <a:r>
              <a:rPr lang="en-US" sz="3200" dirty="0" err="1"/>
              <a:t>Karring</a:t>
            </a:r>
            <a:r>
              <a:rPr lang="en-US" sz="3200" dirty="0"/>
              <a:t> T. Clinical Periodontology and Implant Dentistry. 6th ed. Oxford (UK): Blackwell Publishing Ltd.; 2015.</a:t>
            </a:r>
          </a:p>
          <a:p>
            <a:pPr algn="just"/>
            <a:r>
              <a:rPr lang="en-US" sz="3200" dirty="0"/>
              <a:t>Newman MG, Takei HH, </a:t>
            </a:r>
            <a:r>
              <a:rPr lang="en-US" sz="3200" dirty="0" err="1"/>
              <a:t>Klokkevold</a:t>
            </a:r>
            <a:r>
              <a:rPr lang="en-US" sz="3200" dirty="0"/>
              <a:t> PR, Carranza FA. Carranza’s clinical periodontology, 13th ed. </a:t>
            </a:r>
            <a:r>
              <a:rPr lang="en-US" sz="3200"/>
              <a:t>Saunders Elsevier; 2018.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69951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3200" b="1" dirty="0">
                <a:solidFill>
                  <a:srgbClr val="0070C0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Prognosis is established after the diagnosis is made and before treatment plan is established</a:t>
            </a:r>
          </a:p>
          <a:p>
            <a:pPr algn="just"/>
            <a:r>
              <a:rPr lang="en-IN" dirty="0"/>
              <a:t>Based on:</a:t>
            </a:r>
          </a:p>
          <a:p>
            <a:pPr lvl="1" algn="just"/>
            <a:r>
              <a:rPr lang="en-IN" dirty="0"/>
              <a:t>Specific information about disease</a:t>
            </a:r>
          </a:p>
          <a:p>
            <a:pPr lvl="1" algn="just"/>
            <a:r>
              <a:rPr lang="en-IN" dirty="0"/>
              <a:t>Previous experience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Confused with risk</a:t>
            </a:r>
          </a:p>
          <a:p>
            <a:pPr algn="just">
              <a:lnSpc>
                <a:spcPct val="150000"/>
              </a:lnSpc>
              <a:buNone/>
            </a:pPr>
            <a:r>
              <a:rPr lang="en-IN" sz="2800" b="1" dirty="0">
                <a:solidFill>
                  <a:srgbClr val="FF0000"/>
                </a:solidFill>
              </a:rPr>
              <a:t>RISK</a:t>
            </a:r>
            <a:r>
              <a:rPr lang="en-IN" sz="2800" dirty="0"/>
              <a:t> : Likelihood that an individual will get a disease in a specified period</a:t>
            </a:r>
          </a:p>
          <a:p>
            <a:pPr algn="just">
              <a:lnSpc>
                <a:spcPct val="150000"/>
              </a:lnSpc>
              <a:buNone/>
            </a:pPr>
            <a:r>
              <a:rPr lang="en-IN" sz="2800" b="1" dirty="0">
                <a:solidFill>
                  <a:srgbClr val="FF0000"/>
                </a:solidFill>
              </a:rPr>
              <a:t>RISK FACTORS </a:t>
            </a:r>
            <a:r>
              <a:rPr lang="en-IN" sz="2800" dirty="0"/>
              <a:t>are those characteristics of an individual that put the person at increased risk for developing a disease. </a:t>
            </a:r>
          </a:p>
          <a:p>
            <a:pPr algn="just">
              <a:lnSpc>
                <a:spcPct val="150000"/>
              </a:lnSpc>
              <a:buNone/>
            </a:pPr>
            <a:r>
              <a:rPr lang="en-IN" sz="2800" dirty="0"/>
              <a:t>In contrast, </a:t>
            </a:r>
            <a:r>
              <a:rPr lang="en-IN" sz="2800" b="1" dirty="0">
                <a:solidFill>
                  <a:srgbClr val="FF0000"/>
                </a:solidFill>
              </a:rPr>
              <a:t>PROGNOSIS</a:t>
            </a:r>
            <a:r>
              <a:rPr lang="en-IN" sz="2800" dirty="0"/>
              <a:t> is the prediction of the course or outcome of a disease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0070C0"/>
                </a:solidFill>
              </a:rPr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sz="2800" b="1" dirty="0">
                <a:solidFill>
                  <a:srgbClr val="FF33CC"/>
                </a:solidFill>
              </a:rPr>
              <a:t>			Prognosis is the </a:t>
            </a:r>
            <a:r>
              <a:rPr lang="en-IN" sz="2800" b="1" u="sng" dirty="0">
                <a:solidFill>
                  <a:srgbClr val="FF33CC"/>
                </a:solidFill>
              </a:rPr>
              <a:t>prediction of the probable course, duration, and outcome of a disease</a:t>
            </a:r>
            <a:r>
              <a:rPr lang="en-IN" sz="2800" b="1" dirty="0">
                <a:solidFill>
                  <a:srgbClr val="FF33CC"/>
                </a:solidFill>
              </a:rPr>
              <a:t> based on a general knowledge of the pathogenesis of the disease and the presence of risk factors for the disease.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3200" b="1" dirty="0">
                <a:solidFill>
                  <a:srgbClr val="0070C0"/>
                </a:solidFill>
              </a:rPr>
              <a:t>TYPES OF PROGNOSIS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85536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rgbClr val="0070C0"/>
                </a:solidFill>
              </a:rPr>
              <a:t>EXCELLENT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800" dirty="0"/>
              <a:t>No bone loss</a:t>
            </a:r>
          </a:p>
          <a:p>
            <a:r>
              <a:rPr lang="en-IN" sz="2800" dirty="0"/>
              <a:t>Excellent gingival condition</a:t>
            </a:r>
          </a:p>
          <a:p>
            <a:r>
              <a:rPr lang="en-IN" sz="2800" dirty="0"/>
              <a:t>Good patient cooperation</a:t>
            </a:r>
          </a:p>
          <a:p>
            <a:r>
              <a:rPr lang="en-IN" sz="2800" dirty="0"/>
              <a:t>No systemic / environmental factors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1502</Words>
  <Application>Microsoft Office PowerPoint</Application>
  <PresentationFormat>On-screen Show (4:3)</PresentationFormat>
  <Paragraphs>241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Calibri</vt:lpstr>
      <vt:lpstr>Forte</vt:lpstr>
      <vt:lpstr>Times New Roman</vt:lpstr>
      <vt:lpstr>Office Theme</vt:lpstr>
      <vt:lpstr>DETERMINATION OF PROGNOSIS</vt:lpstr>
      <vt:lpstr>SPECIFIC LEARNING OBJECTIVES</vt:lpstr>
      <vt:lpstr>CONTENTS</vt:lpstr>
      <vt:lpstr>CONTENTS</vt:lpstr>
      <vt:lpstr>INTRODUCTION</vt:lpstr>
      <vt:lpstr>PowerPoint Presentation</vt:lpstr>
      <vt:lpstr>DEFINITION</vt:lpstr>
      <vt:lpstr>TYPES OF PROGNOSIS</vt:lpstr>
      <vt:lpstr>EXCELLENT</vt:lpstr>
      <vt:lpstr>GOOD</vt:lpstr>
      <vt:lpstr>FAIR</vt:lpstr>
      <vt:lpstr>POOR</vt:lpstr>
      <vt:lpstr>QUESTIONABLE</vt:lpstr>
      <vt:lpstr>HOPELESS</vt:lpstr>
      <vt:lpstr>TYPES OF PROGNOSIS</vt:lpstr>
      <vt:lpstr>Factors in determination of prognosis</vt:lpstr>
      <vt:lpstr>PowerPoint Presentation</vt:lpstr>
      <vt:lpstr>Overall Clinical Factors</vt:lpstr>
      <vt:lpstr>1. PATIENT AGE</vt:lpstr>
      <vt:lpstr>2. DISEASE SEVERITY</vt:lpstr>
      <vt:lpstr>PowerPoint Presentation</vt:lpstr>
      <vt:lpstr>PowerPoint Presentation</vt:lpstr>
      <vt:lpstr>PowerPoint Presentation</vt:lpstr>
      <vt:lpstr>PowerPoint Presentation</vt:lpstr>
      <vt:lpstr>3. PLAQUE CONTROL</vt:lpstr>
      <vt:lpstr>4. PATIENT COMPLIANCE &amp; COOPERATION</vt:lpstr>
      <vt:lpstr>PowerPoint Presentation</vt:lpstr>
      <vt:lpstr>SYSTEMIC/ ENVIRONMENTAL FACTORS</vt:lpstr>
      <vt:lpstr>1. SMOKING</vt:lpstr>
      <vt:lpstr>2. SYSTEMIC DISEASE/ CONDITION</vt:lpstr>
      <vt:lpstr>3.GENETIC FACTORS</vt:lpstr>
      <vt:lpstr>4.STRESS</vt:lpstr>
      <vt:lpstr>LOCAL FACTORS</vt:lpstr>
      <vt:lpstr>1.PLAQUE AND CALCULUS</vt:lpstr>
      <vt:lpstr>2.SUBGINGIVAL RESTORATIONS</vt:lpstr>
      <vt:lpstr>3.ANATOMIC FACTORS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Prosthetic/Restorative Factors</vt:lpstr>
      <vt:lpstr>PowerPoint Presentation</vt:lpstr>
      <vt:lpstr>PowerPoint Presentation</vt:lpstr>
      <vt:lpstr>PowerPoint Presentation</vt:lpstr>
      <vt:lpstr>Caries, Non-vital Teeth &amp; Root Resorption</vt:lpstr>
      <vt:lpstr>SUMMARY</vt:lpstr>
      <vt:lpstr>REFERENCES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saswati mohanty</cp:lastModifiedBy>
  <cp:revision>41</cp:revision>
  <dcterms:created xsi:type="dcterms:W3CDTF">2019-01-21T13:47:21Z</dcterms:created>
  <dcterms:modified xsi:type="dcterms:W3CDTF">2022-07-06T07:01:50Z</dcterms:modified>
</cp:coreProperties>
</file>